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RYANT MAKE" userId="1bf0b19fd3cee7b2" providerId="LiveId" clId="{77735F87-C90E-478B-B42F-E0969067ABF7}"/>
    <pc:docChg chg="undo redo custSel addSld modSld">
      <pc:chgData name="BRYANT MAKE" userId="1bf0b19fd3cee7b2" providerId="LiveId" clId="{77735F87-C90E-478B-B42F-E0969067ABF7}" dt="2023-11-29T03:45:25.841" v="2045" actId="1076"/>
      <pc:docMkLst>
        <pc:docMk/>
      </pc:docMkLst>
      <pc:sldChg chg="modSp new mod">
        <pc:chgData name="BRYANT MAKE" userId="1bf0b19fd3cee7b2" providerId="LiveId" clId="{77735F87-C90E-478B-B42F-E0969067ABF7}" dt="2023-11-17T04:33:36.188" v="37" actId="2711"/>
        <pc:sldMkLst>
          <pc:docMk/>
          <pc:sldMk cId="1820575249" sldId="256"/>
        </pc:sldMkLst>
        <pc:spChg chg="mod">
          <ac:chgData name="BRYANT MAKE" userId="1bf0b19fd3cee7b2" providerId="LiveId" clId="{77735F87-C90E-478B-B42F-E0969067ABF7}" dt="2023-11-17T04:33:31.301" v="36" actId="2711"/>
          <ac:spMkLst>
            <pc:docMk/>
            <pc:sldMk cId="1820575249" sldId="256"/>
            <ac:spMk id="2" creationId="{12D103F4-ABFB-4C22-BE1C-7ABEE77BA9C5}"/>
          </ac:spMkLst>
        </pc:spChg>
        <pc:spChg chg="mod">
          <ac:chgData name="BRYANT MAKE" userId="1bf0b19fd3cee7b2" providerId="LiveId" clId="{77735F87-C90E-478B-B42F-E0969067ABF7}" dt="2023-11-17T04:33:36.188" v="37" actId="2711"/>
          <ac:spMkLst>
            <pc:docMk/>
            <pc:sldMk cId="1820575249" sldId="256"/>
            <ac:spMk id="3" creationId="{52274F1A-0CE2-4642-A115-91C58C375CC4}"/>
          </ac:spMkLst>
        </pc:spChg>
      </pc:sldChg>
      <pc:sldChg chg="addSp delSp modSp new mod">
        <pc:chgData name="BRYANT MAKE" userId="1bf0b19fd3cee7b2" providerId="LiveId" clId="{77735F87-C90E-478B-B42F-E0969067ABF7}" dt="2023-11-17T04:40:52.830" v="255" actId="22"/>
        <pc:sldMkLst>
          <pc:docMk/>
          <pc:sldMk cId="1331051553" sldId="257"/>
        </pc:sldMkLst>
        <pc:spChg chg="del">
          <ac:chgData name="BRYANT MAKE" userId="1bf0b19fd3cee7b2" providerId="LiveId" clId="{77735F87-C90E-478B-B42F-E0969067ABF7}" dt="2023-11-17T04:33:53.062" v="39" actId="478"/>
          <ac:spMkLst>
            <pc:docMk/>
            <pc:sldMk cId="1331051553" sldId="257"/>
            <ac:spMk id="2" creationId="{616BD5B3-0AF0-4DB7-8D4B-2AB7EE01A204}"/>
          </ac:spMkLst>
        </pc:spChg>
        <pc:spChg chg="del">
          <ac:chgData name="BRYANT MAKE" userId="1bf0b19fd3cee7b2" providerId="LiveId" clId="{77735F87-C90E-478B-B42F-E0969067ABF7}" dt="2023-11-17T04:33:53.062" v="39" actId="478"/>
          <ac:spMkLst>
            <pc:docMk/>
            <pc:sldMk cId="1331051553" sldId="257"/>
            <ac:spMk id="3" creationId="{5442488C-FE55-409F-8D80-018AC486D577}"/>
          </ac:spMkLst>
        </pc:spChg>
        <pc:spChg chg="add mod">
          <ac:chgData name="BRYANT MAKE" userId="1bf0b19fd3cee7b2" providerId="LiveId" clId="{77735F87-C90E-478B-B42F-E0969067ABF7}" dt="2023-11-17T04:34:29.811" v="111" actId="2711"/>
          <ac:spMkLst>
            <pc:docMk/>
            <pc:sldMk cId="1331051553" sldId="257"/>
            <ac:spMk id="4" creationId="{D113B475-88CD-4A1A-A43C-986AC07811C8}"/>
          </ac:spMkLst>
        </pc:spChg>
        <pc:spChg chg="add mod">
          <ac:chgData name="BRYANT MAKE" userId="1bf0b19fd3cee7b2" providerId="LiveId" clId="{77735F87-C90E-478B-B42F-E0969067ABF7}" dt="2023-11-17T04:35:56.677" v="205" actId="20577"/>
          <ac:spMkLst>
            <pc:docMk/>
            <pc:sldMk cId="1331051553" sldId="257"/>
            <ac:spMk id="7" creationId="{68EC3928-4082-42CE-8767-6A0603F640A8}"/>
          </ac:spMkLst>
        </pc:spChg>
        <pc:picChg chg="add mod">
          <ac:chgData name="BRYANT MAKE" userId="1bf0b19fd3cee7b2" providerId="LiveId" clId="{77735F87-C90E-478B-B42F-E0969067ABF7}" dt="2023-11-17T04:35:05.306" v="116" actId="1076"/>
          <ac:picMkLst>
            <pc:docMk/>
            <pc:sldMk cId="1331051553" sldId="257"/>
            <ac:picMk id="6" creationId="{204462C1-B32F-4E2C-AFAC-8F4498C2DCF1}"/>
          </ac:picMkLst>
        </pc:picChg>
        <pc:picChg chg="add del mod">
          <ac:chgData name="BRYANT MAKE" userId="1bf0b19fd3cee7b2" providerId="LiveId" clId="{77735F87-C90E-478B-B42F-E0969067ABF7}" dt="2023-11-17T04:40:52.830" v="255" actId="22"/>
          <ac:picMkLst>
            <pc:docMk/>
            <pc:sldMk cId="1331051553" sldId="257"/>
            <ac:picMk id="9" creationId="{CF3EA59B-FC91-4DD4-958E-FA9C7D1E0C53}"/>
          </ac:picMkLst>
        </pc:picChg>
      </pc:sldChg>
      <pc:sldChg chg="addSp delSp modSp new mod">
        <pc:chgData name="BRYANT MAKE" userId="1bf0b19fd3cee7b2" providerId="LiveId" clId="{77735F87-C90E-478B-B42F-E0969067ABF7}" dt="2023-11-17T04:40:58.706" v="258" actId="1076"/>
        <pc:sldMkLst>
          <pc:docMk/>
          <pc:sldMk cId="1585852862" sldId="258"/>
        </pc:sldMkLst>
        <pc:spChg chg="del">
          <ac:chgData name="BRYANT MAKE" userId="1bf0b19fd3cee7b2" providerId="LiveId" clId="{77735F87-C90E-478B-B42F-E0969067ABF7}" dt="2023-11-17T04:36:08.035" v="207" actId="478"/>
          <ac:spMkLst>
            <pc:docMk/>
            <pc:sldMk cId="1585852862" sldId="258"/>
            <ac:spMk id="2" creationId="{46FD6128-0D10-4181-8D69-200F4023E178}"/>
          </ac:spMkLst>
        </pc:spChg>
        <pc:spChg chg="del">
          <ac:chgData name="BRYANT MAKE" userId="1bf0b19fd3cee7b2" providerId="LiveId" clId="{77735F87-C90E-478B-B42F-E0969067ABF7}" dt="2023-11-17T04:36:08.035" v="207" actId="478"/>
          <ac:spMkLst>
            <pc:docMk/>
            <pc:sldMk cId="1585852862" sldId="258"/>
            <ac:spMk id="3" creationId="{B9D4C63C-EF3C-4C79-8A7E-FA61B00567A0}"/>
          </ac:spMkLst>
        </pc:spChg>
        <pc:spChg chg="add mod">
          <ac:chgData name="BRYANT MAKE" userId="1bf0b19fd3cee7b2" providerId="LiveId" clId="{77735F87-C90E-478B-B42F-E0969067ABF7}" dt="2023-11-17T04:36:16.765" v="211"/>
          <ac:spMkLst>
            <pc:docMk/>
            <pc:sldMk cId="1585852862" sldId="258"/>
            <ac:spMk id="4" creationId="{5CBFC465-FE2B-4443-B520-0A31C6B9E665}"/>
          </ac:spMkLst>
        </pc:spChg>
        <pc:picChg chg="add mod">
          <ac:chgData name="BRYANT MAKE" userId="1bf0b19fd3cee7b2" providerId="LiveId" clId="{77735F87-C90E-478B-B42F-E0969067ABF7}" dt="2023-11-17T04:36:39.139" v="215" actId="14100"/>
          <ac:picMkLst>
            <pc:docMk/>
            <pc:sldMk cId="1585852862" sldId="258"/>
            <ac:picMk id="6" creationId="{781D4E84-7DA6-4192-A4FE-D3CF35735DBD}"/>
          </ac:picMkLst>
        </pc:picChg>
        <pc:picChg chg="add mod">
          <ac:chgData name="BRYANT MAKE" userId="1bf0b19fd3cee7b2" providerId="LiveId" clId="{77735F87-C90E-478B-B42F-E0969067ABF7}" dt="2023-11-17T04:40:58.706" v="258" actId="1076"/>
          <ac:picMkLst>
            <pc:docMk/>
            <pc:sldMk cId="1585852862" sldId="258"/>
            <ac:picMk id="8" creationId="{ABE37BCC-9CEF-46EB-8007-8E90CD848C20}"/>
          </ac:picMkLst>
        </pc:picChg>
      </pc:sldChg>
      <pc:sldChg chg="addSp delSp modSp new mod">
        <pc:chgData name="BRYANT MAKE" userId="1bf0b19fd3cee7b2" providerId="LiveId" clId="{77735F87-C90E-478B-B42F-E0969067ABF7}" dt="2023-11-17T04:39:05.955" v="251" actId="1076"/>
        <pc:sldMkLst>
          <pc:docMk/>
          <pc:sldMk cId="1979317696" sldId="259"/>
        </pc:sldMkLst>
        <pc:spChg chg="del">
          <ac:chgData name="BRYANT MAKE" userId="1bf0b19fd3cee7b2" providerId="LiveId" clId="{77735F87-C90E-478B-B42F-E0969067ABF7}" dt="2023-11-17T04:37:10.106" v="217" actId="478"/>
          <ac:spMkLst>
            <pc:docMk/>
            <pc:sldMk cId="1979317696" sldId="259"/>
            <ac:spMk id="2" creationId="{3856621F-7598-406E-913F-270DA99EEDEA}"/>
          </ac:spMkLst>
        </pc:spChg>
        <pc:spChg chg="del">
          <ac:chgData name="BRYANT MAKE" userId="1bf0b19fd3cee7b2" providerId="LiveId" clId="{77735F87-C90E-478B-B42F-E0969067ABF7}" dt="2023-11-17T04:37:10.106" v="217" actId="478"/>
          <ac:spMkLst>
            <pc:docMk/>
            <pc:sldMk cId="1979317696" sldId="259"/>
            <ac:spMk id="3" creationId="{F2604FCF-4244-45EA-AAFA-E98435F24F22}"/>
          </ac:spMkLst>
        </pc:spChg>
        <pc:spChg chg="add mod">
          <ac:chgData name="BRYANT MAKE" userId="1bf0b19fd3cee7b2" providerId="LiveId" clId="{77735F87-C90E-478B-B42F-E0969067ABF7}" dt="2023-11-17T04:37:21.270" v="221"/>
          <ac:spMkLst>
            <pc:docMk/>
            <pc:sldMk cId="1979317696" sldId="259"/>
            <ac:spMk id="4" creationId="{D6B0D5A1-4345-4151-94C0-FDED93148FB9}"/>
          </ac:spMkLst>
        </pc:spChg>
        <pc:spChg chg="add mod">
          <ac:chgData name="BRYANT MAKE" userId="1bf0b19fd3cee7b2" providerId="LiveId" clId="{77735F87-C90E-478B-B42F-E0969067ABF7}" dt="2023-11-17T04:38:14.902" v="228" actId="164"/>
          <ac:spMkLst>
            <pc:docMk/>
            <pc:sldMk cId="1979317696" sldId="259"/>
            <ac:spMk id="7" creationId="{DF4E640E-7037-4CBF-BC2F-F4788A22FFB9}"/>
          </ac:spMkLst>
        </pc:spChg>
        <pc:grpChg chg="add mod">
          <ac:chgData name="BRYANT MAKE" userId="1bf0b19fd3cee7b2" providerId="LiveId" clId="{77735F87-C90E-478B-B42F-E0969067ABF7}" dt="2023-11-17T04:39:05.955" v="251" actId="1076"/>
          <ac:grpSpMkLst>
            <pc:docMk/>
            <pc:sldMk cId="1979317696" sldId="259"/>
            <ac:grpSpMk id="8" creationId="{EB52399F-3D68-4102-9945-F3AD055CE3FE}"/>
          </ac:grpSpMkLst>
        </pc:grpChg>
        <pc:picChg chg="add mod">
          <ac:chgData name="BRYANT MAKE" userId="1bf0b19fd3cee7b2" providerId="LiveId" clId="{77735F87-C90E-478B-B42F-E0969067ABF7}" dt="2023-11-17T04:38:14.902" v="228" actId="164"/>
          <ac:picMkLst>
            <pc:docMk/>
            <pc:sldMk cId="1979317696" sldId="259"/>
            <ac:picMk id="6" creationId="{C583FF63-DDF1-4FFE-98D9-87D4F3E39C33}"/>
          </ac:picMkLst>
        </pc:picChg>
        <pc:picChg chg="add mod">
          <ac:chgData name="BRYANT MAKE" userId="1bf0b19fd3cee7b2" providerId="LiveId" clId="{77735F87-C90E-478B-B42F-E0969067ABF7}" dt="2023-11-17T04:39:05.955" v="251" actId="1076"/>
          <ac:picMkLst>
            <pc:docMk/>
            <pc:sldMk cId="1979317696" sldId="259"/>
            <ac:picMk id="10" creationId="{3C14A1D4-2BA4-49E9-876D-AEC79F6912D8}"/>
          </ac:picMkLst>
        </pc:picChg>
        <pc:picChg chg="add mod">
          <ac:chgData name="BRYANT MAKE" userId="1bf0b19fd3cee7b2" providerId="LiveId" clId="{77735F87-C90E-478B-B42F-E0969067ABF7}" dt="2023-11-17T04:39:05.955" v="251" actId="1076"/>
          <ac:picMkLst>
            <pc:docMk/>
            <pc:sldMk cId="1979317696" sldId="259"/>
            <ac:picMk id="12" creationId="{E2FF69FB-A3F6-4094-8E20-C84BCCEC8C44}"/>
          </ac:picMkLst>
        </pc:picChg>
      </pc:sldChg>
      <pc:sldChg chg="addSp delSp modSp new mod">
        <pc:chgData name="BRYANT MAKE" userId="1bf0b19fd3cee7b2" providerId="LiveId" clId="{77735F87-C90E-478B-B42F-E0969067ABF7}" dt="2023-11-22T06:57:29.095" v="364" actId="20577"/>
        <pc:sldMkLst>
          <pc:docMk/>
          <pc:sldMk cId="2668155861" sldId="260"/>
        </pc:sldMkLst>
        <pc:spChg chg="del">
          <ac:chgData name="BRYANT MAKE" userId="1bf0b19fd3cee7b2" providerId="LiveId" clId="{77735F87-C90E-478B-B42F-E0969067ABF7}" dt="2023-11-22T06:54:10.460" v="260" actId="478"/>
          <ac:spMkLst>
            <pc:docMk/>
            <pc:sldMk cId="2668155861" sldId="260"/>
            <ac:spMk id="2" creationId="{46401287-2215-4DFF-B047-C2C315C0816B}"/>
          </ac:spMkLst>
        </pc:spChg>
        <pc:spChg chg="del">
          <ac:chgData name="BRYANT MAKE" userId="1bf0b19fd3cee7b2" providerId="LiveId" clId="{77735F87-C90E-478B-B42F-E0969067ABF7}" dt="2023-11-22T06:54:10.460" v="260" actId="478"/>
          <ac:spMkLst>
            <pc:docMk/>
            <pc:sldMk cId="2668155861" sldId="260"/>
            <ac:spMk id="3" creationId="{057BE8F9-2FF6-44E1-9CEC-F2885DC0A0CA}"/>
          </ac:spMkLst>
        </pc:spChg>
        <pc:spChg chg="add mod">
          <ac:chgData name="BRYANT MAKE" userId="1bf0b19fd3cee7b2" providerId="LiveId" clId="{77735F87-C90E-478B-B42F-E0969067ABF7}" dt="2023-11-22T06:54:39.673" v="266" actId="2"/>
          <ac:spMkLst>
            <pc:docMk/>
            <pc:sldMk cId="2668155861" sldId="260"/>
            <ac:spMk id="4" creationId="{D64D0AB4-F710-474A-AF98-E59DB29261B5}"/>
          </ac:spMkLst>
        </pc:spChg>
        <pc:spChg chg="add mod">
          <ac:chgData name="BRYANT MAKE" userId="1bf0b19fd3cee7b2" providerId="LiveId" clId="{77735F87-C90E-478B-B42F-E0969067ABF7}" dt="2023-11-22T06:57:29.095" v="364" actId="20577"/>
          <ac:spMkLst>
            <pc:docMk/>
            <pc:sldMk cId="2668155861" sldId="260"/>
            <ac:spMk id="10" creationId="{1B75F25A-AF1A-405C-902F-EE1B7A18C687}"/>
          </ac:spMkLst>
        </pc:spChg>
        <pc:grpChg chg="add mod">
          <ac:chgData name="BRYANT MAKE" userId="1bf0b19fd3cee7b2" providerId="LiveId" clId="{77735F87-C90E-478B-B42F-E0969067ABF7}" dt="2023-11-22T06:56:06.710" v="272" actId="1076"/>
          <ac:grpSpMkLst>
            <pc:docMk/>
            <pc:sldMk cId="2668155861" sldId="260"/>
            <ac:grpSpMk id="9" creationId="{86367B5F-8B11-46D8-BA65-326E957F35DD}"/>
          </ac:grpSpMkLst>
        </pc:grpChg>
        <pc:picChg chg="add mod">
          <ac:chgData name="BRYANT MAKE" userId="1bf0b19fd3cee7b2" providerId="LiveId" clId="{77735F87-C90E-478B-B42F-E0969067ABF7}" dt="2023-11-22T06:56:05.754" v="271" actId="164"/>
          <ac:picMkLst>
            <pc:docMk/>
            <pc:sldMk cId="2668155861" sldId="260"/>
            <ac:picMk id="6" creationId="{076A1946-48F8-4402-878E-007535F2CC7E}"/>
          </ac:picMkLst>
        </pc:picChg>
        <pc:picChg chg="add mod">
          <ac:chgData name="BRYANT MAKE" userId="1bf0b19fd3cee7b2" providerId="LiveId" clId="{77735F87-C90E-478B-B42F-E0969067ABF7}" dt="2023-11-22T06:56:05.754" v="271" actId="164"/>
          <ac:picMkLst>
            <pc:docMk/>
            <pc:sldMk cId="2668155861" sldId="260"/>
            <ac:picMk id="8" creationId="{48FDC089-1C0C-4953-8533-2032854BD6B2}"/>
          </ac:picMkLst>
        </pc:picChg>
      </pc:sldChg>
      <pc:sldChg chg="addSp delSp modSp new mod">
        <pc:chgData name="BRYANT MAKE" userId="1bf0b19fd3cee7b2" providerId="LiveId" clId="{77735F87-C90E-478B-B42F-E0969067ABF7}" dt="2023-11-22T07:07:19.151" v="525" actId="14100"/>
        <pc:sldMkLst>
          <pc:docMk/>
          <pc:sldMk cId="2311368142" sldId="261"/>
        </pc:sldMkLst>
        <pc:spChg chg="del">
          <ac:chgData name="BRYANT MAKE" userId="1bf0b19fd3cee7b2" providerId="LiveId" clId="{77735F87-C90E-478B-B42F-E0969067ABF7}" dt="2023-11-22T06:56:55.137" v="341" actId="478"/>
          <ac:spMkLst>
            <pc:docMk/>
            <pc:sldMk cId="2311368142" sldId="261"/>
            <ac:spMk id="2" creationId="{D4ED1586-8BD8-4CDD-A56B-01937859AD36}"/>
          </ac:spMkLst>
        </pc:spChg>
        <pc:spChg chg="del">
          <ac:chgData name="BRYANT MAKE" userId="1bf0b19fd3cee7b2" providerId="LiveId" clId="{77735F87-C90E-478B-B42F-E0969067ABF7}" dt="2023-11-22T06:56:55.137" v="341" actId="478"/>
          <ac:spMkLst>
            <pc:docMk/>
            <pc:sldMk cId="2311368142" sldId="261"/>
            <ac:spMk id="3" creationId="{234EF5BB-1392-4F81-BD68-D2E81ADBB14E}"/>
          </ac:spMkLst>
        </pc:spChg>
        <pc:spChg chg="add mod">
          <ac:chgData name="BRYANT MAKE" userId="1bf0b19fd3cee7b2" providerId="LiveId" clId="{77735F87-C90E-478B-B42F-E0969067ABF7}" dt="2023-11-22T06:57:03.871" v="350" actId="20577"/>
          <ac:spMkLst>
            <pc:docMk/>
            <pc:sldMk cId="2311368142" sldId="261"/>
            <ac:spMk id="4" creationId="{E267E6CB-B455-4DF1-8747-B3D2A7DFDF01}"/>
          </ac:spMkLst>
        </pc:spChg>
        <pc:spChg chg="add mod">
          <ac:chgData name="BRYANT MAKE" userId="1bf0b19fd3cee7b2" providerId="LiveId" clId="{77735F87-C90E-478B-B42F-E0969067ABF7}" dt="2023-11-22T06:58:55.150" v="384" actId="1076"/>
          <ac:spMkLst>
            <pc:docMk/>
            <pc:sldMk cId="2311368142" sldId="261"/>
            <ac:spMk id="7" creationId="{8498F148-1305-4E7A-9319-91A5043887BD}"/>
          </ac:spMkLst>
        </pc:spChg>
        <pc:spChg chg="add mod">
          <ac:chgData name="BRYANT MAKE" userId="1bf0b19fd3cee7b2" providerId="LiveId" clId="{77735F87-C90E-478B-B42F-E0969067ABF7}" dt="2023-11-22T06:58:55.150" v="384" actId="1076"/>
          <ac:spMkLst>
            <pc:docMk/>
            <pc:sldMk cId="2311368142" sldId="261"/>
            <ac:spMk id="8" creationId="{22CD35FB-39EA-4A95-8246-58E564787F4E}"/>
          </ac:spMkLst>
        </pc:spChg>
        <pc:spChg chg="add mod">
          <ac:chgData name="BRYANT MAKE" userId="1bf0b19fd3cee7b2" providerId="LiveId" clId="{77735F87-C90E-478B-B42F-E0969067ABF7}" dt="2023-11-22T07:00:54.466" v="419" actId="14100"/>
          <ac:spMkLst>
            <pc:docMk/>
            <pc:sldMk cId="2311368142" sldId="261"/>
            <ac:spMk id="14" creationId="{75FCC5E6-09B0-4917-B9A8-E34CBEE0A0E9}"/>
          </ac:spMkLst>
        </pc:spChg>
        <pc:spChg chg="add mod">
          <ac:chgData name="BRYANT MAKE" userId="1bf0b19fd3cee7b2" providerId="LiveId" clId="{77735F87-C90E-478B-B42F-E0969067ABF7}" dt="2023-11-22T07:07:00.109" v="524" actId="14100"/>
          <ac:spMkLst>
            <pc:docMk/>
            <pc:sldMk cId="2311368142" sldId="261"/>
            <ac:spMk id="19" creationId="{EDD803A7-D0C8-4E59-9C78-C19101722536}"/>
          </ac:spMkLst>
        </pc:spChg>
        <pc:spChg chg="add mod">
          <ac:chgData name="BRYANT MAKE" userId="1bf0b19fd3cee7b2" providerId="LiveId" clId="{77735F87-C90E-478B-B42F-E0969067ABF7}" dt="2023-11-22T07:02:51.542" v="472" actId="1076"/>
          <ac:spMkLst>
            <pc:docMk/>
            <pc:sldMk cId="2311368142" sldId="261"/>
            <ac:spMk id="22" creationId="{2998AE17-6E31-4464-8599-18CF6F17724A}"/>
          </ac:spMkLst>
        </pc:spChg>
        <pc:spChg chg="add mod">
          <ac:chgData name="BRYANT MAKE" userId="1bf0b19fd3cee7b2" providerId="LiveId" clId="{77735F87-C90E-478B-B42F-E0969067ABF7}" dt="2023-11-22T07:04:17.374" v="507" actId="1076"/>
          <ac:spMkLst>
            <pc:docMk/>
            <pc:sldMk cId="2311368142" sldId="261"/>
            <ac:spMk id="29" creationId="{64D5B33E-17B0-46D7-80CB-1D1C88D25470}"/>
          </ac:spMkLst>
        </pc:spChg>
        <pc:picChg chg="add mod">
          <ac:chgData name="BRYANT MAKE" userId="1bf0b19fd3cee7b2" providerId="LiveId" clId="{77735F87-C90E-478B-B42F-E0969067ABF7}" dt="2023-11-22T06:58:55.150" v="384" actId="1076"/>
          <ac:picMkLst>
            <pc:docMk/>
            <pc:sldMk cId="2311368142" sldId="261"/>
            <ac:picMk id="6" creationId="{AF184D98-EDB1-4E8B-B5A0-E57119B769BB}"/>
          </ac:picMkLst>
        </pc:picChg>
        <pc:picChg chg="add mod">
          <ac:chgData name="BRYANT MAKE" userId="1bf0b19fd3cee7b2" providerId="LiveId" clId="{77735F87-C90E-478B-B42F-E0969067ABF7}" dt="2023-11-22T07:01:22.870" v="427" actId="1076"/>
          <ac:picMkLst>
            <pc:docMk/>
            <pc:sldMk cId="2311368142" sldId="261"/>
            <ac:picMk id="16" creationId="{2C6CB182-E7BC-4FF6-B9D7-A24D3428B6FC}"/>
          </ac:picMkLst>
        </pc:picChg>
        <pc:picChg chg="add mod">
          <ac:chgData name="BRYANT MAKE" userId="1bf0b19fd3cee7b2" providerId="LiveId" clId="{77735F87-C90E-478B-B42F-E0969067ABF7}" dt="2023-11-22T07:02:48.310" v="471" actId="1076"/>
          <ac:picMkLst>
            <pc:docMk/>
            <pc:sldMk cId="2311368142" sldId="261"/>
            <ac:picMk id="24" creationId="{8B602506-248D-4613-9392-4CA43B5D5B77}"/>
          </ac:picMkLst>
        </pc:picChg>
        <pc:picChg chg="add mod">
          <ac:chgData name="BRYANT MAKE" userId="1bf0b19fd3cee7b2" providerId="LiveId" clId="{77735F87-C90E-478B-B42F-E0969067ABF7}" dt="2023-11-22T07:05:06.246" v="509" actId="1076"/>
          <ac:picMkLst>
            <pc:docMk/>
            <pc:sldMk cId="2311368142" sldId="261"/>
            <ac:picMk id="26" creationId="{04E9FEE4-F0B7-4503-9902-3EF7B8BB2C44}"/>
          </ac:picMkLst>
        </pc:picChg>
        <pc:cxnChg chg="add mod">
          <ac:chgData name="BRYANT MAKE" userId="1bf0b19fd3cee7b2" providerId="LiveId" clId="{77735F87-C90E-478B-B42F-E0969067ABF7}" dt="2023-11-22T06:59:03.958" v="388" actId="14100"/>
          <ac:cxnSpMkLst>
            <pc:docMk/>
            <pc:sldMk cId="2311368142" sldId="261"/>
            <ac:cxnSpMk id="10" creationId="{F17DE9E4-474B-4B13-8058-0607CBAD5ADD}"/>
          </ac:cxnSpMkLst>
        </pc:cxnChg>
        <pc:cxnChg chg="add mod">
          <ac:chgData name="BRYANT MAKE" userId="1bf0b19fd3cee7b2" providerId="LiveId" clId="{77735F87-C90E-478B-B42F-E0969067ABF7}" dt="2023-11-22T07:07:19.151" v="525" actId="14100"/>
          <ac:cxnSpMkLst>
            <pc:docMk/>
            <pc:sldMk cId="2311368142" sldId="261"/>
            <ac:cxnSpMk id="18" creationId="{2ECAD179-037C-4382-8C5F-E4F4301D892A}"/>
          </ac:cxnSpMkLst>
        </pc:cxnChg>
        <pc:cxnChg chg="add mod">
          <ac:chgData name="BRYANT MAKE" userId="1bf0b19fd3cee7b2" providerId="LiveId" clId="{77735F87-C90E-478B-B42F-E0969067ABF7}" dt="2023-11-22T07:02:16.664" v="455" actId="13822"/>
          <ac:cxnSpMkLst>
            <pc:docMk/>
            <pc:sldMk cId="2311368142" sldId="261"/>
            <ac:cxnSpMk id="21" creationId="{3817D516-4EB1-42D3-9F0A-8E00E786543B}"/>
          </ac:cxnSpMkLst>
        </pc:cxnChg>
        <pc:cxnChg chg="add mod">
          <ac:chgData name="BRYANT MAKE" userId="1bf0b19fd3cee7b2" providerId="LiveId" clId="{77735F87-C90E-478B-B42F-E0969067ABF7}" dt="2023-11-22T07:04:01.728" v="495" actId="13822"/>
          <ac:cxnSpMkLst>
            <pc:docMk/>
            <pc:sldMk cId="2311368142" sldId="261"/>
            <ac:cxnSpMk id="28" creationId="{8F968D6C-4D99-474B-9F7F-729495ACD8E4}"/>
          </ac:cxnSpMkLst>
        </pc:cxnChg>
      </pc:sldChg>
      <pc:sldChg chg="addSp delSp modSp new mod">
        <pc:chgData name="BRYANT MAKE" userId="1bf0b19fd3cee7b2" providerId="LiveId" clId="{77735F87-C90E-478B-B42F-E0969067ABF7}" dt="2023-11-22T07:36:58.546" v="761" actId="20577"/>
        <pc:sldMkLst>
          <pc:docMk/>
          <pc:sldMk cId="122370011" sldId="262"/>
        </pc:sldMkLst>
        <pc:spChg chg="del">
          <ac:chgData name="BRYANT MAKE" userId="1bf0b19fd3cee7b2" providerId="LiveId" clId="{77735F87-C90E-478B-B42F-E0969067ABF7}" dt="2023-11-22T07:08:00.374" v="527" actId="478"/>
          <ac:spMkLst>
            <pc:docMk/>
            <pc:sldMk cId="122370011" sldId="262"/>
            <ac:spMk id="2" creationId="{FCFA1A4C-10DF-4DCD-A8EF-6B5387C544B0}"/>
          </ac:spMkLst>
        </pc:spChg>
        <pc:spChg chg="del">
          <ac:chgData name="BRYANT MAKE" userId="1bf0b19fd3cee7b2" providerId="LiveId" clId="{77735F87-C90E-478B-B42F-E0969067ABF7}" dt="2023-11-22T07:08:00.374" v="527" actId="478"/>
          <ac:spMkLst>
            <pc:docMk/>
            <pc:sldMk cId="122370011" sldId="262"/>
            <ac:spMk id="3" creationId="{2A07F2BA-0DCE-4C2A-9D0A-13E3C424DD56}"/>
          </ac:spMkLst>
        </pc:spChg>
        <pc:spChg chg="add mod">
          <ac:chgData name="BRYANT MAKE" userId="1bf0b19fd3cee7b2" providerId="LiveId" clId="{77735F87-C90E-478B-B42F-E0969067ABF7}" dt="2023-11-22T07:08:10.113" v="531"/>
          <ac:spMkLst>
            <pc:docMk/>
            <pc:sldMk cId="122370011" sldId="262"/>
            <ac:spMk id="4" creationId="{4B9F338F-441A-4605-BFA3-03F2CC29BA0F}"/>
          </ac:spMkLst>
        </pc:spChg>
        <pc:spChg chg="add mod">
          <ac:chgData name="BRYANT MAKE" userId="1bf0b19fd3cee7b2" providerId="LiveId" clId="{77735F87-C90E-478B-B42F-E0969067ABF7}" dt="2023-11-22T07:13:40.094" v="650" actId="14100"/>
          <ac:spMkLst>
            <pc:docMk/>
            <pc:sldMk cId="122370011" sldId="262"/>
            <ac:spMk id="6" creationId="{6DB83949-06B1-4FC9-926F-ED2F3F82546C}"/>
          </ac:spMkLst>
        </pc:spChg>
        <pc:spChg chg="add del mod">
          <ac:chgData name="BRYANT MAKE" userId="1bf0b19fd3cee7b2" providerId="LiveId" clId="{77735F87-C90E-478B-B42F-E0969067ABF7}" dt="2023-11-22T07:10:28.552" v="546" actId="478"/>
          <ac:spMkLst>
            <pc:docMk/>
            <pc:sldMk cId="122370011" sldId="262"/>
            <ac:spMk id="9" creationId="{75088319-6E0D-4D72-96BD-8F7CB6DB9518}"/>
          </ac:spMkLst>
        </pc:spChg>
        <pc:spChg chg="add mod">
          <ac:chgData name="BRYANT MAKE" userId="1bf0b19fd3cee7b2" providerId="LiveId" clId="{77735F87-C90E-478B-B42F-E0969067ABF7}" dt="2023-11-22T07:13:44.815" v="651" actId="1076"/>
          <ac:spMkLst>
            <pc:docMk/>
            <pc:sldMk cId="122370011" sldId="262"/>
            <ac:spMk id="10" creationId="{D4264AFB-8DE0-4451-8622-30AE60907669}"/>
          </ac:spMkLst>
        </pc:spChg>
        <pc:spChg chg="add mod">
          <ac:chgData name="BRYANT MAKE" userId="1bf0b19fd3cee7b2" providerId="LiveId" clId="{77735F87-C90E-478B-B42F-E0969067ABF7}" dt="2023-11-22T07:13:50.415" v="652" actId="1076"/>
          <ac:spMkLst>
            <pc:docMk/>
            <pc:sldMk cId="122370011" sldId="262"/>
            <ac:spMk id="11" creationId="{CEDB138C-F6FC-444D-B12E-804A565164A6}"/>
          </ac:spMkLst>
        </pc:spChg>
        <pc:spChg chg="add mod">
          <ac:chgData name="BRYANT MAKE" userId="1bf0b19fd3cee7b2" providerId="LiveId" clId="{77735F87-C90E-478B-B42F-E0969067ABF7}" dt="2023-11-22T07:13:44.815" v="651" actId="1076"/>
          <ac:spMkLst>
            <pc:docMk/>
            <pc:sldMk cId="122370011" sldId="262"/>
            <ac:spMk id="12" creationId="{7C09791C-0F7B-4075-86E1-210FC884A539}"/>
          </ac:spMkLst>
        </pc:spChg>
        <pc:spChg chg="add mod">
          <ac:chgData name="BRYANT MAKE" userId="1bf0b19fd3cee7b2" providerId="LiveId" clId="{77735F87-C90E-478B-B42F-E0969067ABF7}" dt="2023-11-22T07:12:42.760" v="639" actId="164"/>
          <ac:spMkLst>
            <pc:docMk/>
            <pc:sldMk cId="122370011" sldId="262"/>
            <ac:spMk id="17" creationId="{9A136B73-2A09-4740-9D89-457145E24216}"/>
          </ac:spMkLst>
        </pc:spChg>
        <pc:spChg chg="add mod">
          <ac:chgData name="BRYANT MAKE" userId="1bf0b19fd3cee7b2" providerId="LiveId" clId="{77735F87-C90E-478B-B42F-E0969067ABF7}" dt="2023-11-22T07:36:58.546" v="761" actId="20577"/>
          <ac:spMkLst>
            <pc:docMk/>
            <pc:sldMk cId="122370011" sldId="262"/>
            <ac:spMk id="56" creationId="{4864F8E9-6B06-4021-ACF8-8C5AAAC9B56F}"/>
          </ac:spMkLst>
        </pc:spChg>
        <pc:spChg chg="add mod">
          <ac:chgData name="BRYANT MAKE" userId="1bf0b19fd3cee7b2" providerId="LiveId" clId="{77735F87-C90E-478B-B42F-E0969067ABF7}" dt="2023-11-22T07:25:50.135" v="742" actId="1076"/>
          <ac:spMkLst>
            <pc:docMk/>
            <pc:sldMk cId="122370011" sldId="262"/>
            <ac:spMk id="58" creationId="{0BE5B63C-FB2A-4F26-8964-A8321CE361BC}"/>
          </ac:spMkLst>
        </pc:spChg>
        <pc:grpChg chg="add mod">
          <ac:chgData name="BRYANT MAKE" userId="1bf0b19fd3cee7b2" providerId="LiveId" clId="{77735F87-C90E-478B-B42F-E0969067ABF7}" dt="2023-11-22T07:14:57.991" v="661" actId="1076"/>
          <ac:grpSpMkLst>
            <pc:docMk/>
            <pc:sldMk cId="122370011" sldId="262"/>
            <ac:grpSpMk id="18" creationId="{4EE426D5-6CAB-4386-82AD-E620DC28713D}"/>
          </ac:grpSpMkLst>
        </pc:grpChg>
        <pc:grpChg chg="add mod">
          <ac:chgData name="BRYANT MAKE" userId="1bf0b19fd3cee7b2" providerId="LiveId" clId="{77735F87-C90E-478B-B42F-E0969067ABF7}" dt="2023-11-22T07:18:42.546" v="694" actId="164"/>
          <ac:grpSpMkLst>
            <pc:docMk/>
            <pc:sldMk cId="122370011" sldId="262"/>
            <ac:grpSpMk id="43" creationId="{02E6B8A8-192D-4CD9-8A84-98DD6E3AC232}"/>
          </ac:grpSpMkLst>
        </pc:grpChg>
        <pc:picChg chg="add mod">
          <ac:chgData name="BRYANT MAKE" userId="1bf0b19fd3cee7b2" providerId="LiveId" clId="{77735F87-C90E-478B-B42F-E0969067ABF7}" dt="2023-11-22T07:13:29.807" v="647" actId="1076"/>
          <ac:picMkLst>
            <pc:docMk/>
            <pc:sldMk cId="122370011" sldId="262"/>
            <ac:picMk id="5" creationId="{92F457E4-FD4B-4D76-A055-45F8A9A1C701}"/>
          </ac:picMkLst>
        </pc:picChg>
        <pc:picChg chg="add del mod">
          <ac:chgData name="BRYANT MAKE" userId="1bf0b19fd3cee7b2" providerId="LiveId" clId="{77735F87-C90E-478B-B42F-E0969067ABF7}" dt="2023-11-22T07:12:18.152" v="633" actId="22"/>
          <ac:picMkLst>
            <pc:docMk/>
            <pc:sldMk cId="122370011" sldId="262"/>
            <ac:picMk id="14" creationId="{CC5BF05E-179B-4966-94ED-649A2F896FEE}"/>
          </ac:picMkLst>
        </pc:picChg>
        <pc:picChg chg="add mod">
          <ac:chgData name="BRYANT MAKE" userId="1bf0b19fd3cee7b2" providerId="LiveId" clId="{77735F87-C90E-478B-B42F-E0969067ABF7}" dt="2023-11-22T07:12:42.760" v="639" actId="164"/>
          <ac:picMkLst>
            <pc:docMk/>
            <pc:sldMk cId="122370011" sldId="262"/>
            <ac:picMk id="16" creationId="{FC26623B-30A1-4100-B75E-0C3159821F50}"/>
          </ac:picMkLst>
        </pc:picChg>
        <pc:picChg chg="add del">
          <ac:chgData name="BRYANT MAKE" userId="1bf0b19fd3cee7b2" providerId="LiveId" clId="{77735F87-C90E-478B-B42F-E0969067ABF7}" dt="2023-11-22T07:15:16.607" v="666" actId="22"/>
          <ac:picMkLst>
            <pc:docMk/>
            <pc:sldMk cId="122370011" sldId="262"/>
            <ac:picMk id="29" creationId="{4E267732-31A6-4862-AE4B-6AFE5C7504E0}"/>
          </ac:picMkLst>
        </pc:picChg>
        <pc:picChg chg="add mod">
          <ac:chgData name="BRYANT MAKE" userId="1bf0b19fd3cee7b2" providerId="LiveId" clId="{77735F87-C90E-478B-B42F-E0969067ABF7}" dt="2023-11-22T07:15:32.622" v="671" actId="1076"/>
          <ac:picMkLst>
            <pc:docMk/>
            <pc:sldMk cId="122370011" sldId="262"/>
            <ac:picMk id="31" creationId="{4F612E2E-203B-4F71-A8CB-A98FF374AE7E}"/>
          </ac:picMkLst>
        </pc:picChg>
        <pc:picChg chg="add del">
          <ac:chgData name="BRYANT MAKE" userId="1bf0b19fd3cee7b2" providerId="LiveId" clId="{77735F87-C90E-478B-B42F-E0969067ABF7}" dt="2023-11-22T07:15:39.730" v="673" actId="22"/>
          <ac:picMkLst>
            <pc:docMk/>
            <pc:sldMk cId="122370011" sldId="262"/>
            <ac:picMk id="33" creationId="{FCA9AA45-98A7-42F9-832C-39734F90723D}"/>
          </ac:picMkLst>
        </pc:picChg>
        <pc:picChg chg="add mod">
          <ac:chgData name="BRYANT MAKE" userId="1bf0b19fd3cee7b2" providerId="LiveId" clId="{77735F87-C90E-478B-B42F-E0969067ABF7}" dt="2023-11-22T07:25:23.374" v="736" actId="1076"/>
          <ac:picMkLst>
            <pc:docMk/>
            <pc:sldMk cId="122370011" sldId="262"/>
            <ac:picMk id="35" creationId="{FC4FDC6A-3321-4934-98AD-0591C9BD37CB}"/>
          </ac:picMkLst>
        </pc:picChg>
        <pc:picChg chg="add mod">
          <ac:chgData name="BRYANT MAKE" userId="1bf0b19fd3cee7b2" providerId="LiveId" clId="{77735F87-C90E-478B-B42F-E0969067ABF7}" dt="2023-11-22T07:18:53.534" v="697" actId="1076"/>
          <ac:picMkLst>
            <pc:docMk/>
            <pc:sldMk cId="122370011" sldId="262"/>
            <ac:picMk id="40" creationId="{FEF4D8CA-5BFF-49F3-98A5-F4D1A050C7B9}"/>
          </ac:picMkLst>
        </pc:picChg>
        <pc:picChg chg="add mod">
          <ac:chgData name="BRYANT MAKE" userId="1bf0b19fd3cee7b2" providerId="LiveId" clId="{77735F87-C90E-478B-B42F-E0969067ABF7}" dt="2023-11-22T07:18:56.478" v="698" actId="1076"/>
          <ac:picMkLst>
            <pc:docMk/>
            <pc:sldMk cId="122370011" sldId="262"/>
            <ac:picMk id="42" creationId="{2D480293-05DB-40C9-93F2-8085B022FCC9}"/>
          </ac:picMkLst>
        </pc:picChg>
        <pc:picChg chg="add mod">
          <ac:chgData name="BRYANT MAKE" userId="1bf0b19fd3cee7b2" providerId="LiveId" clId="{77735F87-C90E-478B-B42F-E0969067ABF7}" dt="2023-11-22T07:19:22.871" v="704" actId="1076"/>
          <ac:picMkLst>
            <pc:docMk/>
            <pc:sldMk cId="122370011" sldId="262"/>
            <ac:picMk id="45" creationId="{83A214BD-1962-416E-A2EE-B7CC6621FEA7}"/>
          </ac:picMkLst>
        </pc:picChg>
        <pc:picChg chg="add del mod">
          <ac:chgData name="BRYANT MAKE" userId="1bf0b19fd3cee7b2" providerId="LiveId" clId="{77735F87-C90E-478B-B42F-E0969067ABF7}" dt="2023-11-22T07:23:08.658" v="708" actId="22"/>
          <ac:picMkLst>
            <pc:docMk/>
            <pc:sldMk cId="122370011" sldId="262"/>
            <ac:picMk id="47" creationId="{8003ED23-EDCB-4A16-81FC-8CF762CD6F18}"/>
          </ac:picMkLst>
        </pc:picChg>
        <pc:picChg chg="add mod">
          <ac:chgData name="BRYANT MAKE" userId="1bf0b19fd3cee7b2" providerId="LiveId" clId="{77735F87-C90E-478B-B42F-E0969067ABF7}" dt="2023-11-22T07:23:37.688" v="717" actId="1076"/>
          <ac:picMkLst>
            <pc:docMk/>
            <pc:sldMk cId="122370011" sldId="262"/>
            <ac:picMk id="49" creationId="{02714238-432D-4233-935F-3C62F208DFD5}"/>
          </ac:picMkLst>
        </pc:picChg>
        <pc:picChg chg="add mod">
          <ac:chgData name="BRYANT MAKE" userId="1bf0b19fd3cee7b2" providerId="LiveId" clId="{77735F87-C90E-478B-B42F-E0969067ABF7}" dt="2023-11-22T07:23:37.688" v="717" actId="1076"/>
          <ac:picMkLst>
            <pc:docMk/>
            <pc:sldMk cId="122370011" sldId="262"/>
            <ac:picMk id="51" creationId="{9F137FD2-AAC0-4F40-AED4-0DF2AC9CF671}"/>
          </ac:picMkLst>
        </pc:picChg>
        <pc:picChg chg="add del">
          <ac:chgData name="BRYANT MAKE" userId="1bf0b19fd3cee7b2" providerId="LiveId" clId="{77735F87-C90E-478B-B42F-E0969067ABF7}" dt="2023-11-22T07:23:48.431" v="719" actId="22"/>
          <ac:picMkLst>
            <pc:docMk/>
            <pc:sldMk cId="122370011" sldId="262"/>
            <ac:picMk id="53" creationId="{52BB6463-A729-4303-90CF-AC8E48BA9C45}"/>
          </ac:picMkLst>
        </pc:picChg>
        <pc:picChg chg="add mod">
          <ac:chgData name="BRYANT MAKE" userId="1bf0b19fd3cee7b2" providerId="LiveId" clId="{77735F87-C90E-478B-B42F-E0969067ABF7}" dt="2023-11-22T07:25:55.822" v="743" actId="1076"/>
          <ac:picMkLst>
            <pc:docMk/>
            <pc:sldMk cId="122370011" sldId="262"/>
            <ac:picMk id="55" creationId="{31D96A8E-19AA-47FE-9674-6E7031E5D4B7}"/>
          </ac:picMkLst>
        </pc:picChg>
        <pc:picChg chg="add mod">
          <ac:chgData name="BRYANT MAKE" userId="1bf0b19fd3cee7b2" providerId="LiveId" clId="{77735F87-C90E-478B-B42F-E0969067ABF7}" dt="2023-11-22T07:26:59.093" v="747" actId="1076"/>
          <ac:picMkLst>
            <pc:docMk/>
            <pc:sldMk cId="122370011" sldId="262"/>
            <ac:picMk id="60" creationId="{A78E7FF4-1D0D-45D2-BAEE-2B84AA92E438}"/>
          </ac:picMkLst>
        </pc:picChg>
        <pc:picChg chg="add mod">
          <ac:chgData name="BRYANT MAKE" userId="1bf0b19fd3cee7b2" providerId="LiveId" clId="{77735F87-C90E-478B-B42F-E0969067ABF7}" dt="2023-11-22T07:29:10.278" v="756" actId="14100"/>
          <ac:picMkLst>
            <pc:docMk/>
            <pc:sldMk cId="122370011" sldId="262"/>
            <ac:picMk id="68" creationId="{0138B4A0-1837-4ACA-990A-3770620944F3}"/>
          </ac:picMkLst>
        </pc:picChg>
        <pc:cxnChg chg="add mod">
          <ac:chgData name="BRYANT MAKE" userId="1bf0b19fd3cee7b2" providerId="LiveId" clId="{77735F87-C90E-478B-B42F-E0969067ABF7}" dt="2023-11-22T07:13:40.094" v="650" actId="14100"/>
          <ac:cxnSpMkLst>
            <pc:docMk/>
            <pc:sldMk cId="122370011" sldId="262"/>
            <ac:cxnSpMk id="8" creationId="{F4BD0E2C-A639-4797-A392-473B2D50ED39}"/>
          </ac:cxnSpMkLst>
        </pc:cxnChg>
        <pc:cxnChg chg="add mod">
          <ac:chgData name="BRYANT MAKE" userId="1bf0b19fd3cee7b2" providerId="LiveId" clId="{77735F87-C90E-478B-B42F-E0969067ABF7}" dt="2023-11-22T07:15:06.552" v="664" actId="14100"/>
          <ac:cxnSpMkLst>
            <pc:docMk/>
            <pc:sldMk cId="122370011" sldId="262"/>
            <ac:cxnSpMk id="22" creationId="{51681054-13E7-418E-84C2-1242A23365B4}"/>
          </ac:cxnSpMkLst>
        </pc:cxnChg>
        <pc:cxnChg chg="add mod">
          <ac:chgData name="BRYANT MAKE" userId="1bf0b19fd3cee7b2" providerId="LiveId" clId="{77735F87-C90E-478B-B42F-E0969067ABF7}" dt="2023-11-22T07:17:47.790" v="681" actId="14100"/>
          <ac:cxnSpMkLst>
            <pc:docMk/>
            <pc:sldMk cId="122370011" sldId="262"/>
            <ac:cxnSpMk id="37" creationId="{536FCDCA-6341-43EF-9B53-C5C99622CBE6}"/>
          </ac:cxnSpMkLst>
        </pc:cxnChg>
        <pc:cxnChg chg="add mod">
          <ac:chgData name="BRYANT MAKE" userId="1bf0b19fd3cee7b2" providerId="LiveId" clId="{77735F87-C90E-478B-B42F-E0969067ABF7}" dt="2023-11-22T07:36:58.546" v="761" actId="20577"/>
          <ac:cxnSpMkLst>
            <pc:docMk/>
            <pc:sldMk cId="122370011" sldId="262"/>
            <ac:cxnSpMk id="62" creationId="{261C06D6-66C5-4558-85ED-867FECB1B304}"/>
          </ac:cxnSpMkLst>
        </pc:cxnChg>
        <pc:cxnChg chg="add mod">
          <ac:chgData name="BRYANT MAKE" userId="1bf0b19fd3cee7b2" providerId="LiveId" clId="{77735F87-C90E-478B-B42F-E0969067ABF7}" dt="2023-11-22T07:27:23.271" v="751" actId="14100"/>
          <ac:cxnSpMkLst>
            <pc:docMk/>
            <pc:sldMk cId="122370011" sldId="262"/>
            <ac:cxnSpMk id="65" creationId="{0BC61088-A4CB-4851-BCA5-EAA962EC01D2}"/>
          </ac:cxnSpMkLst>
        </pc:cxnChg>
      </pc:sldChg>
      <pc:sldChg chg="addSp delSp modSp new mod">
        <pc:chgData name="BRYANT MAKE" userId="1bf0b19fd3cee7b2" providerId="LiveId" clId="{77735F87-C90E-478B-B42F-E0969067ABF7}" dt="2023-11-22T07:41:52.992" v="781" actId="13822"/>
        <pc:sldMkLst>
          <pc:docMk/>
          <pc:sldMk cId="3990127833" sldId="263"/>
        </pc:sldMkLst>
        <pc:spChg chg="del">
          <ac:chgData name="BRYANT MAKE" userId="1bf0b19fd3cee7b2" providerId="LiveId" clId="{77735F87-C90E-478B-B42F-E0969067ABF7}" dt="2023-11-22T07:40:51.656" v="763" actId="478"/>
          <ac:spMkLst>
            <pc:docMk/>
            <pc:sldMk cId="3990127833" sldId="263"/>
            <ac:spMk id="2" creationId="{E1880E24-2C8C-4F55-B077-CE8FE2BE8779}"/>
          </ac:spMkLst>
        </pc:spChg>
        <pc:spChg chg="del">
          <ac:chgData name="BRYANT MAKE" userId="1bf0b19fd3cee7b2" providerId="LiveId" clId="{77735F87-C90E-478B-B42F-E0969067ABF7}" dt="2023-11-22T07:40:51.656" v="763" actId="478"/>
          <ac:spMkLst>
            <pc:docMk/>
            <pc:sldMk cId="3990127833" sldId="263"/>
            <ac:spMk id="3" creationId="{8629C96B-3621-45FE-8308-BE73CE577ADD}"/>
          </ac:spMkLst>
        </pc:spChg>
        <pc:spChg chg="add mod">
          <ac:chgData name="BRYANT MAKE" userId="1bf0b19fd3cee7b2" providerId="LiveId" clId="{77735F87-C90E-478B-B42F-E0969067ABF7}" dt="2023-11-22T07:41:01.504" v="769"/>
          <ac:spMkLst>
            <pc:docMk/>
            <pc:sldMk cId="3990127833" sldId="263"/>
            <ac:spMk id="4" creationId="{481344A9-1C7A-4A07-9223-AD12E16EFBDC}"/>
          </ac:spMkLst>
        </pc:spChg>
        <pc:picChg chg="add mod">
          <ac:chgData name="BRYANT MAKE" userId="1bf0b19fd3cee7b2" providerId="LiveId" clId="{77735F87-C90E-478B-B42F-E0969067ABF7}" dt="2023-11-22T07:41:13.814" v="772" actId="14100"/>
          <ac:picMkLst>
            <pc:docMk/>
            <pc:sldMk cId="3990127833" sldId="263"/>
            <ac:picMk id="6" creationId="{A8191F4C-7879-4C41-99EE-DDA2CA4F023D}"/>
          </ac:picMkLst>
        </pc:picChg>
        <pc:picChg chg="add del mod">
          <ac:chgData name="BRYANT MAKE" userId="1bf0b19fd3cee7b2" providerId="LiveId" clId="{77735F87-C90E-478B-B42F-E0969067ABF7}" dt="2023-11-22T07:41:38.944" v="776" actId="22"/>
          <ac:picMkLst>
            <pc:docMk/>
            <pc:sldMk cId="3990127833" sldId="263"/>
            <ac:picMk id="8" creationId="{F90A0292-8C58-4DF9-A40C-1FF4516A5217}"/>
          </ac:picMkLst>
        </pc:picChg>
        <pc:picChg chg="add mod">
          <ac:chgData name="BRYANT MAKE" userId="1bf0b19fd3cee7b2" providerId="LiveId" clId="{77735F87-C90E-478B-B42F-E0969067ABF7}" dt="2023-11-22T07:41:44.886" v="778" actId="1076"/>
          <ac:picMkLst>
            <pc:docMk/>
            <pc:sldMk cId="3990127833" sldId="263"/>
            <ac:picMk id="10" creationId="{C1E17F71-C761-4E95-997D-1572A615B4D8}"/>
          </ac:picMkLst>
        </pc:picChg>
        <pc:cxnChg chg="add mod">
          <ac:chgData name="BRYANT MAKE" userId="1bf0b19fd3cee7b2" providerId="LiveId" clId="{77735F87-C90E-478B-B42F-E0969067ABF7}" dt="2023-11-22T07:41:52.992" v="781" actId="13822"/>
          <ac:cxnSpMkLst>
            <pc:docMk/>
            <pc:sldMk cId="3990127833" sldId="263"/>
            <ac:cxnSpMk id="12" creationId="{71A70AFE-4E90-4520-9C49-068312AA12CB}"/>
          </ac:cxnSpMkLst>
        </pc:cxnChg>
      </pc:sldChg>
      <pc:sldChg chg="addSp delSp modSp new mod">
        <pc:chgData name="BRYANT MAKE" userId="1bf0b19fd3cee7b2" providerId="LiveId" clId="{77735F87-C90E-478B-B42F-E0969067ABF7}" dt="2023-11-24T03:45:21.651" v="879" actId="1076"/>
        <pc:sldMkLst>
          <pc:docMk/>
          <pc:sldMk cId="3207981566" sldId="267"/>
        </pc:sldMkLst>
        <pc:spChg chg="del">
          <ac:chgData name="BRYANT MAKE" userId="1bf0b19fd3cee7b2" providerId="LiveId" clId="{77735F87-C90E-478B-B42F-E0969067ABF7}" dt="2023-11-24T03:43:35.374" v="783" actId="478"/>
          <ac:spMkLst>
            <pc:docMk/>
            <pc:sldMk cId="3207981566" sldId="267"/>
            <ac:spMk id="2" creationId="{C52D6CD2-7BC5-4752-894D-4CC8D30FC386}"/>
          </ac:spMkLst>
        </pc:spChg>
        <pc:spChg chg="del">
          <ac:chgData name="BRYANT MAKE" userId="1bf0b19fd3cee7b2" providerId="LiveId" clId="{77735F87-C90E-478B-B42F-E0969067ABF7}" dt="2023-11-24T03:43:35.374" v="783" actId="478"/>
          <ac:spMkLst>
            <pc:docMk/>
            <pc:sldMk cId="3207981566" sldId="267"/>
            <ac:spMk id="3" creationId="{F1AD7828-8D07-4FBC-97B8-A6E938EBAD73}"/>
          </ac:spMkLst>
        </pc:spChg>
        <pc:spChg chg="add mod">
          <ac:chgData name="BRYANT MAKE" userId="1bf0b19fd3cee7b2" providerId="LiveId" clId="{77735F87-C90E-478B-B42F-E0969067ABF7}" dt="2023-11-24T03:43:47.890" v="789"/>
          <ac:spMkLst>
            <pc:docMk/>
            <pc:sldMk cId="3207981566" sldId="267"/>
            <ac:spMk id="4" creationId="{98EAA9EE-901F-493B-981C-E173601FBAE0}"/>
          </ac:spMkLst>
        </pc:spChg>
        <pc:spChg chg="add del mod">
          <ac:chgData name="BRYANT MAKE" userId="1bf0b19fd3cee7b2" providerId="LiveId" clId="{77735F87-C90E-478B-B42F-E0969067ABF7}" dt="2023-11-24T03:43:41.498" v="786"/>
          <ac:spMkLst>
            <pc:docMk/>
            <pc:sldMk cId="3207981566" sldId="267"/>
            <ac:spMk id="5" creationId="{0B57AE24-F8BE-411D-983D-7F206EC8F31D}"/>
          </ac:spMkLst>
        </pc:spChg>
        <pc:spChg chg="add mod">
          <ac:chgData name="BRYANT MAKE" userId="1bf0b19fd3cee7b2" providerId="LiveId" clId="{77735F87-C90E-478B-B42F-E0969067ABF7}" dt="2023-11-24T03:45:21.651" v="879" actId="1076"/>
          <ac:spMkLst>
            <pc:docMk/>
            <pc:sldMk cId="3207981566" sldId="267"/>
            <ac:spMk id="8" creationId="{9288ED19-9AA2-4ADE-89D1-C7E5A702F702}"/>
          </ac:spMkLst>
        </pc:spChg>
        <pc:picChg chg="add mod">
          <ac:chgData name="BRYANT MAKE" userId="1bf0b19fd3cee7b2" providerId="LiveId" clId="{77735F87-C90E-478B-B42F-E0969067ABF7}" dt="2023-11-24T03:44:19.139" v="792" actId="1076"/>
          <ac:picMkLst>
            <pc:docMk/>
            <pc:sldMk cId="3207981566" sldId="267"/>
            <ac:picMk id="7" creationId="{77EDDB06-9384-431D-BBB7-A1B892C8E6C2}"/>
          </ac:picMkLst>
        </pc:picChg>
      </pc:sldChg>
      <pc:sldChg chg="addSp delSp modSp new mod">
        <pc:chgData name="BRYANT MAKE" userId="1bf0b19fd3cee7b2" providerId="LiveId" clId="{77735F87-C90E-478B-B42F-E0969067ABF7}" dt="2023-11-24T03:46:56.652" v="916" actId="1076"/>
        <pc:sldMkLst>
          <pc:docMk/>
          <pc:sldMk cId="2507926913" sldId="268"/>
        </pc:sldMkLst>
        <pc:spChg chg="del">
          <ac:chgData name="BRYANT MAKE" userId="1bf0b19fd3cee7b2" providerId="LiveId" clId="{77735F87-C90E-478B-B42F-E0969067ABF7}" dt="2023-11-24T03:45:25.309" v="881" actId="478"/>
          <ac:spMkLst>
            <pc:docMk/>
            <pc:sldMk cId="2507926913" sldId="268"/>
            <ac:spMk id="2" creationId="{292E2F2B-2E1C-45B8-BC2B-4236233A3BD2}"/>
          </ac:spMkLst>
        </pc:spChg>
        <pc:spChg chg="del">
          <ac:chgData name="BRYANT MAKE" userId="1bf0b19fd3cee7b2" providerId="LiveId" clId="{77735F87-C90E-478B-B42F-E0969067ABF7}" dt="2023-11-24T03:45:25.309" v="881" actId="478"/>
          <ac:spMkLst>
            <pc:docMk/>
            <pc:sldMk cId="2507926913" sldId="268"/>
            <ac:spMk id="3" creationId="{38EE988E-69FF-4A04-BAAD-3DCF88B9FC11}"/>
          </ac:spMkLst>
        </pc:spChg>
        <pc:spChg chg="add mod">
          <ac:chgData name="BRYANT MAKE" userId="1bf0b19fd3cee7b2" providerId="LiveId" clId="{77735F87-C90E-478B-B42F-E0969067ABF7}" dt="2023-11-24T03:45:37.458" v="885"/>
          <ac:spMkLst>
            <pc:docMk/>
            <pc:sldMk cId="2507926913" sldId="268"/>
            <ac:spMk id="4" creationId="{E8942BF1-2F0C-4BDD-A07A-394B704463D5}"/>
          </ac:spMkLst>
        </pc:spChg>
        <pc:spChg chg="add mod">
          <ac:chgData name="BRYANT MAKE" userId="1bf0b19fd3cee7b2" providerId="LiveId" clId="{77735F87-C90E-478B-B42F-E0969067ABF7}" dt="2023-11-24T03:46:36.382" v="907" actId="20577"/>
          <ac:spMkLst>
            <pc:docMk/>
            <pc:sldMk cId="2507926913" sldId="268"/>
            <ac:spMk id="7" creationId="{258935E4-A5D4-497D-BA32-CFF57CC07305}"/>
          </ac:spMkLst>
        </pc:spChg>
        <pc:spChg chg="add mod">
          <ac:chgData name="BRYANT MAKE" userId="1bf0b19fd3cee7b2" providerId="LiveId" clId="{77735F87-C90E-478B-B42F-E0969067ABF7}" dt="2023-11-24T03:46:44.292" v="911" actId="1076"/>
          <ac:spMkLst>
            <pc:docMk/>
            <pc:sldMk cId="2507926913" sldId="268"/>
            <ac:spMk id="10" creationId="{E63C5CB0-481B-437A-8DA8-B31C8AF98123}"/>
          </ac:spMkLst>
        </pc:spChg>
        <pc:picChg chg="add mod">
          <ac:chgData name="BRYANT MAKE" userId="1bf0b19fd3cee7b2" providerId="LiveId" clId="{77735F87-C90E-478B-B42F-E0969067ABF7}" dt="2023-11-24T03:45:57.827" v="889" actId="1076"/>
          <ac:picMkLst>
            <pc:docMk/>
            <pc:sldMk cId="2507926913" sldId="268"/>
            <ac:picMk id="6" creationId="{E2C2E587-603C-4618-92E5-D26A3EE7FA00}"/>
          </ac:picMkLst>
        </pc:picChg>
        <pc:picChg chg="add del">
          <ac:chgData name="BRYANT MAKE" userId="1bf0b19fd3cee7b2" providerId="LiveId" clId="{77735F87-C90E-478B-B42F-E0969067ABF7}" dt="2023-11-24T03:46:39.784" v="909" actId="22"/>
          <ac:picMkLst>
            <pc:docMk/>
            <pc:sldMk cId="2507926913" sldId="268"/>
            <ac:picMk id="9" creationId="{AD319086-B102-442B-8DF5-9AEFB6ADD17E}"/>
          </ac:picMkLst>
        </pc:picChg>
        <pc:cxnChg chg="add mod">
          <ac:chgData name="BRYANT MAKE" userId="1bf0b19fd3cee7b2" providerId="LiveId" clId="{77735F87-C90E-478B-B42F-E0969067ABF7}" dt="2023-11-24T03:46:50.573" v="914" actId="13822"/>
          <ac:cxnSpMkLst>
            <pc:docMk/>
            <pc:sldMk cId="2507926913" sldId="268"/>
            <ac:cxnSpMk id="12" creationId="{2BC28A5D-7CFF-43F8-B09A-718BD29B78FD}"/>
          </ac:cxnSpMkLst>
        </pc:cxnChg>
        <pc:cxnChg chg="add mod">
          <ac:chgData name="BRYANT MAKE" userId="1bf0b19fd3cee7b2" providerId="LiveId" clId="{77735F87-C90E-478B-B42F-E0969067ABF7}" dt="2023-11-24T03:46:56.652" v="916" actId="1076"/>
          <ac:cxnSpMkLst>
            <pc:docMk/>
            <pc:sldMk cId="2507926913" sldId="268"/>
            <ac:cxnSpMk id="13" creationId="{EF03977D-CB18-479E-8D82-050751705B74}"/>
          </ac:cxnSpMkLst>
        </pc:cxnChg>
      </pc:sldChg>
      <pc:sldChg chg="addSp delSp modSp new mod">
        <pc:chgData name="BRYANT MAKE" userId="1bf0b19fd3cee7b2" providerId="LiveId" clId="{77735F87-C90E-478B-B42F-E0969067ABF7}" dt="2023-11-24T04:12:43.252" v="1191" actId="1076"/>
        <pc:sldMkLst>
          <pc:docMk/>
          <pc:sldMk cId="1397924086" sldId="269"/>
        </pc:sldMkLst>
        <pc:spChg chg="del">
          <ac:chgData name="BRYANT MAKE" userId="1bf0b19fd3cee7b2" providerId="LiveId" clId="{77735F87-C90E-478B-B42F-E0969067ABF7}" dt="2023-11-24T03:47:06.988" v="918" actId="478"/>
          <ac:spMkLst>
            <pc:docMk/>
            <pc:sldMk cId="1397924086" sldId="269"/>
            <ac:spMk id="2" creationId="{D452156F-22D6-4E37-AD91-52FE5533934C}"/>
          </ac:spMkLst>
        </pc:spChg>
        <pc:spChg chg="del">
          <ac:chgData name="BRYANT MAKE" userId="1bf0b19fd3cee7b2" providerId="LiveId" clId="{77735F87-C90E-478B-B42F-E0969067ABF7}" dt="2023-11-24T03:47:06.988" v="918" actId="478"/>
          <ac:spMkLst>
            <pc:docMk/>
            <pc:sldMk cId="1397924086" sldId="269"/>
            <ac:spMk id="3" creationId="{334BB826-53B9-4A11-B9D3-DC463B46254F}"/>
          </ac:spMkLst>
        </pc:spChg>
        <pc:spChg chg="add mod">
          <ac:chgData name="BRYANT MAKE" userId="1bf0b19fd3cee7b2" providerId="LiveId" clId="{77735F87-C90E-478B-B42F-E0969067ABF7}" dt="2023-11-24T03:47:17.431" v="922"/>
          <ac:spMkLst>
            <pc:docMk/>
            <pc:sldMk cId="1397924086" sldId="269"/>
            <ac:spMk id="4" creationId="{AE93FAB5-1511-4B5B-8D38-D9AB9DE1EAFD}"/>
          </ac:spMkLst>
        </pc:spChg>
        <pc:spChg chg="add mod">
          <ac:chgData name="BRYANT MAKE" userId="1bf0b19fd3cee7b2" providerId="LiveId" clId="{77735F87-C90E-478B-B42F-E0969067ABF7}" dt="2023-11-24T03:53:57.315" v="1121" actId="1076"/>
          <ac:spMkLst>
            <pc:docMk/>
            <pc:sldMk cId="1397924086" sldId="269"/>
            <ac:spMk id="11" creationId="{37B25EF5-0001-4838-BB59-C7CE542A397F}"/>
          </ac:spMkLst>
        </pc:spChg>
        <pc:spChg chg="add mod">
          <ac:chgData name="BRYANT MAKE" userId="1bf0b19fd3cee7b2" providerId="LiveId" clId="{77735F87-C90E-478B-B42F-E0969067ABF7}" dt="2023-11-24T03:53:57.315" v="1121" actId="1076"/>
          <ac:spMkLst>
            <pc:docMk/>
            <pc:sldMk cId="1397924086" sldId="269"/>
            <ac:spMk id="12" creationId="{B724A180-9C25-4A8D-BE05-C0D324E3DD9B}"/>
          </ac:spMkLst>
        </pc:spChg>
        <pc:spChg chg="add mod">
          <ac:chgData name="BRYANT MAKE" userId="1bf0b19fd3cee7b2" providerId="LiveId" clId="{77735F87-C90E-478B-B42F-E0969067ABF7}" dt="2023-11-24T03:53:57.315" v="1121" actId="1076"/>
          <ac:spMkLst>
            <pc:docMk/>
            <pc:sldMk cId="1397924086" sldId="269"/>
            <ac:spMk id="13" creationId="{4354A40D-6804-4D2B-8376-9ABC1638FF9B}"/>
          </ac:spMkLst>
        </pc:spChg>
        <pc:spChg chg="add mod">
          <ac:chgData name="BRYANT MAKE" userId="1bf0b19fd3cee7b2" providerId="LiveId" clId="{77735F87-C90E-478B-B42F-E0969067ABF7}" dt="2023-11-24T04:11:17.612" v="1172" actId="1076"/>
          <ac:spMkLst>
            <pc:docMk/>
            <pc:sldMk cId="1397924086" sldId="269"/>
            <ac:spMk id="26" creationId="{448DF855-7C38-4609-8884-3ECCA53DE017}"/>
          </ac:spMkLst>
        </pc:spChg>
        <pc:spChg chg="add mod">
          <ac:chgData name="BRYANT MAKE" userId="1bf0b19fd3cee7b2" providerId="LiveId" clId="{77735F87-C90E-478B-B42F-E0969067ABF7}" dt="2023-11-24T04:11:07.359" v="1170" actId="255"/>
          <ac:spMkLst>
            <pc:docMk/>
            <pc:sldMk cId="1397924086" sldId="269"/>
            <ac:spMk id="33" creationId="{C2136C00-113A-4264-9C1A-4ACE2B2A66B4}"/>
          </ac:spMkLst>
        </pc:spChg>
        <pc:spChg chg="add del mod">
          <ac:chgData name="BRYANT MAKE" userId="1bf0b19fd3cee7b2" providerId="LiveId" clId="{77735F87-C90E-478B-B42F-E0969067ABF7}" dt="2023-11-24T04:12:40.684" v="1190" actId="1076"/>
          <ac:spMkLst>
            <pc:docMk/>
            <pc:sldMk cId="1397924086" sldId="269"/>
            <ac:spMk id="36" creationId="{F81634D0-0ED4-41CE-AAD3-FF27C5581DC2}"/>
          </ac:spMkLst>
        </pc:spChg>
        <pc:spChg chg="add del mod">
          <ac:chgData name="BRYANT MAKE" userId="1bf0b19fd3cee7b2" providerId="LiveId" clId="{77735F87-C90E-478B-B42F-E0969067ABF7}" dt="2023-11-24T04:12:30.088" v="1183" actId="11529"/>
          <ac:spMkLst>
            <pc:docMk/>
            <pc:sldMk cId="1397924086" sldId="269"/>
            <ac:spMk id="37" creationId="{512700CA-8109-4326-8703-C0774F155F92}"/>
          </ac:spMkLst>
        </pc:spChg>
        <pc:spChg chg="add mod">
          <ac:chgData name="BRYANT MAKE" userId="1bf0b19fd3cee7b2" providerId="LiveId" clId="{77735F87-C90E-478B-B42F-E0969067ABF7}" dt="2023-11-24T04:12:43.252" v="1191" actId="1076"/>
          <ac:spMkLst>
            <pc:docMk/>
            <pc:sldMk cId="1397924086" sldId="269"/>
            <ac:spMk id="38" creationId="{16627DBA-23C3-4DE6-A818-2D53EEFC4162}"/>
          </ac:spMkLst>
        </pc:spChg>
        <pc:picChg chg="add mod">
          <ac:chgData name="BRYANT MAKE" userId="1bf0b19fd3cee7b2" providerId="LiveId" clId="{77735F87-C90E-478B-B42F-E0969067ABF7}" dt="2023-11-24T03:47:47.499" v="927" actId="14100"/>
          <ac:picMkLst>
            <pc:docMk/>
            <pc:sldMk cId="1397924086" sldId="269"/>
            <ac:picMk id="6" creationId="{ACDFA7E8-E008-4C07-A210-485DB7BC7A8B}"/>
          </ac:picMkLst>
        </pc:picChg>
        <pc:picChg chg="add mod">
          <ac:chgData name="BRYANT MAKE" userId="1bf0b19fd3cee7b2" providerId="LiveId" clId="{77735F87-C90E-478B-B42F-E0969067ABF7}" dt="2023-11-24T03:53:57.315" v="1121" actId="1076"/>
          <ac:picMkLst>
            <pc:docMk/>
            <pc:sldMk cId="1397924086" sldId="269"/>
            <ac:picMk id="15" creationId="{75388DAA-26C8-4879-9333-84FD2B7B9DD5}"/>
          </ac:picMkLst>
        </pc:picChg>
        <pc:picChg chg="add mod">
          <ac:chgData name="BRYANT MAKE" userId="1bf0b19fd3cee7b2" providerId="LiveId" clId="{77735F87-C90E-478B-B42F-E0969067ABF7}" dt="2023-11-24T03:53:57.315" v="1121" actId="1076"/>
          <ac:picMkLst>
            <pc:docMk/>
            <pc:sldMk cId="1397924086" sldId="269"/>
            <ac:picMk id="17" creationId="{01AA3ACC-837E-4758-85DA-E67599BFC682}"/>
          </ac:picMkLst>
        </pc:picChg>
        <pc:picChg chg="add mod">
          <ac:chgData name="BRYANT MAKE" userId="1bf0b19fd3cee7b2" providerId="LiveId" clId="{77735F87-C90E-478B-B42F-E0969067ABF7}" dt="2023-11-24T03:53:57.315" v="1121" actId="1076"/>
          <ac:picMkLst>
            <pc:docMk/>
            <pc:sldMk cId="1397924086" sldId="269"/>
            <ac:picMk id="19" creationId="{CD674729-8C93-448D-8973-F23A0E2A49A8}"/>
          </ac:picMkLst>
        </pc:picChg>
        <pc:picChg chg="add mod">
          <ac:chgData name="BRYANT MAKE" userId="1bf0b19fd3cee7b2" providerId="LiveId" clId="{77735F87-C90E-478B-B42F-E0969067ABF7}" dt="2023-11-24T03:53:57.315" v="1121" actId="1076"/>
          <ac:picMkLst>
            <pc:docMk/>
            <pc:sldMk cId="1397924086" sldId="269"/>
            <ac:picMk id="21" creationId="{4616B3F8-4285-48F8-937C-ED469F0D3B3E}"/>
          </ac:picMkLst>
        </pc:picChg>
        <pc:picChg chg="add mod">
          <ac:chgData name="BRYANT MAKE" userId="1bf0b19fd3cee7b2" providerId="LiveId" clId="{77735F87-C90E-478B-B42F-E0969067ABF7}" dt="2023-11-24T03:53:57.315" v="1121" actId="1076"/>
          <ac:picMkLst>
            <pc:docMk/>
            <pc:sldMk cId="1397924086" sldId="269"/>
            <ac:picMk id="29" creationId="{FB4AC17E-91D7-4852-AE97-552E0B212CA9}"/>
          </ac:picMkLst>
        </pc:picChg>
        <pc:picChg chg="add mod">
          <ac:chgData name="BRYANT MAKE" userId="1bf0b19fd3cee7b2" providerId="LiveId" clId="{77735F87-C90E-478B-B42F-E0969067ABF7}" dt="2023-11-24T03:53:57.315" v="1121" actId="1076"/>
          <ac:picMkLst>
            <pc:docMk/>
            <pc:sldMk cId="1397924086" sldId="269"/>
            <ac:picMk id="31" creationId="{E0062B94-7CCD-42B0-A759-51904BB290AD}"/>
          </ac:picMkLst>
        </pc:picChg>
        <pc:picChg chg="add mod">
          <ac:chgData name="BRYANT MAKE" userId="1bf0b19fd3cee7b2" providerId="LiveId" clId="{77735F87-C90E-478B-B42F-E0969067ABF7}" dt="2023-11-24T04:11:45.147" v="1177" actId="1076"/>
          <ac:picMkLst>
            <pc:docMk/>
            <pc:sldMk cId="1397924086" sldId="269"/>
            <ac:picMk id="35" creationId="{FE666FFE-584B-4C10-A03B-57C325E1DA58}"/>
          </ac:picMkLst>
        </pc:picChg>
        <pc:cxnChg chg="add del">
          <ac:chgData name="BRYANT MAKE" userId="1bf0b19fd3cee7b2" providerId="LiveId" clId="{77735F87-C90E-478B-B42F-E0969067ABF7}" dt="2023-11-24T03:48:06.573" v="929" actId="11529"/>
          <ac:cxnSpMkLst>
            <pc:docMk/>
            <pc:sldMk cId="1397924086" sldId="269"/>
            <ac:cxnSpMk id="8" creationId="{14B5391E-056F-4F4E-8345-1A16782E8001}"/>
          </ac:cxnSpMkLst>
        </pc:cxnChg>
        <pc:cxnChg chg="add mod">
          <ac:chgData name="BRYANT MAKE" userId="1bf0b19fd3cee7b2" providerId="LiveId" clId="{77735F87-C90E-478B-B42F-E0969067ABF7}" dt="2023-11-24T04:10:49.243" v="1123" actId="14100"/>
          <ac:cxnSpMkLst>
            <pc:docMk/>
            <pc:sldMk cId="1397924086" sldId="269"/>
            <ac:cxnSpMk id="10" creationId="{91748272-AE38-4578-8861-DDD896B4FE35}"/>
          </ac:cxnSpMkLst>
        </pc:cxnChg>
        <pc:cxnChg chg="add mod">
          <ac:chgData name="BRYANT MAKE" userId="1bf0b19fd3cee7b2" providerId="LiveId" clId="{77735F87-C90E-478B-B42F-E0969067ABF7}" dt="2023-11-24T03:53:57.315" v="1121" actId="1076"/>
          <ac:cxnSpMkLst>
            <pc:docMk/>
            <pc:sldMk cId="1397924086" sldId="269"/>
            <ac:cxnSpMk id="23" creationId="{6D67FF3E-63A3-4B02-BFC1-B2C26E1D2A7C}"/>
          </ac:cxnSpMkLst>
        </pc:cxnChg>
      </pc:sldChg>
      <pc:sldChg chg="addSp delSp modSp new mod">
        <pc:chgData name="BRYANT MAKE" userId="1bf0b19fd3cee7b2" providerId="LiveId" clId="{77735F87-C90E-478B-B42F-E0969067ABF7}" dt="2023-11-24T04:23:07.979" v="1524" actId="1076"/>
        <pc:sldMkLst>
          <pc:docMk/>
          <pc:sldMk cId="2415884424" sldId="270"/>
        </pc:sldMkLst>
        <pc:spChg chg="del">
          <ac:chgData name="BRYANT MAKE" userId="1bf0b19fd3cee7b2" providerId="LiveId" clId="{77735F87-C90E-478B-B42F-E0969067ABF7}" dt="2023-11-24T04:14:23.438" v="1193" actId="478"/>
          <ac:spMkLst>
            <pc:docMk/>
            <pc:sldMk cId="2415884424" sldId="270"/>
            <ac:spMk id="2" creationId="{019898E6-7A3C-4730-857A-8BAEB0B36535}"/>
          </ac:spMkLst>
        </pc:spChg>
        <pc:spChg chg="del">
          <ac:chgData name="BRYANT MAKE" userId="1bf0b19fd3cee7b2" providerId="LiveId" clId="{77735F87-C90E-478B-B42F-E0969067ABF7}" dt="2023-11-24T04:14:23.438" v="1193" actId="478"/>
          <ac:spMkLst>
            <pc:docMk/>
            <pc:sldMk cId="2415884424" sldId="270"/>
            <ac:spMk id="3" creationId="{8C520F4F-35E7-4666-ADFB-2D13EE3319BD}"/>
          </ac:spMkLst>
        </pc:spChg>
        <pc:spChg chg="add mod">
          <ac:chgData name="BRYANT MAKE" userId="1bf0b19fd3cee7b2" providerId="LiveId" clId="{77735F87-C90E-478B-B42F-E0969067ABF7}" dt="2023-11-24T04:14:26.479" v="1194"/>
          <ac:spMkLst>
            <pc:docMk/>
            <pc:sldMk cId="2415884424" sldId="270"/>
            <ac:spMk id="4" creationId="{71341A18-626D-4168-9784-ED038BB83D52}"/>
          </ac:spMkLst>
        </pc:spChg>
        <pc:spChg chg="add mod">
          <ac:chgData name="BRYANT MAKE" userId="1bf0b19fd3cee7b2" providerId="LiveId" clId="{77735F87-C90E-478B-B42F-E0969067ABF7}" dt="2023-11-24T04:16:23.933" v="1222" actId="207"/>
          <ac:spMkLst>
            <pc:docMk/>
            <pc:sldMk cId="2415884424" sldId="270"/>
            <ac:spMk id="6" creationId="{10B0F0B6-5B57-495B-A34F-18C698EA9768}"/>
          </ac:spMkLst>
        </pc:spChg>
        <pc:spChg chg="add mod">
          <ac:chgData name="BRYANT MAKE" userId="1bf0b19fd3cee7b2" providerId="LiveId" clId="{77735F87-C90E-478B-B42F-E0969067ABF7}" dt="2023-11-24T04:17:08.299" v="1229" actId="207"/>
          <ac:spMkLst>
            <pc:docMk/>
            <pc:sldMk cId="2415884424" sldId="270"/>
            <ac:spMk id="7" creationId="{3061C877-0D7A-4836-A91E-FA610A524A40}"/>
          </ac:spMkLst>
        </pc:spChg>
        <pc:spChg chg="add del">
          <ac:chgData name="BRYANT MAKE" userId="1bf0b19fd3cee7b2" providerId="LiveId" clId="{77735F87-C90E-478B-B42F-E0969067ABF7}" dt="2023-11-24T04:15:58.968" v="1216" actId="11529"/>
          <ac:spMkLst>
            <pc:docMk/>
            <pc:sldMk cId="2415884424" sldId="270"/>
            <ac:spMk id="8" creationId="{DA6CC631-7F0E-483B-9528-F8EBCF55C160}"/>
          </ac:spMkLst>
        </pc:spChg>
        <pc:spChg chg="add mod">
          <ac:chgData name="BRYANT MAKE" userId="1bf0b19fd3cee7b2" providerId="LiveId" clId="{77735F87-C90E-478B-B42F-E0969067ABF7}" dt="2023-11-24T04:16:35.195" v="1223" actId="1076"/>
          <ac:spMkLst>
            <pc:docMk/>
            <pc:sldMk cId="2415884424" sldId="270"/>
            <ac:spMk id="9" creationId="{CC0EA7BE-5764-4D4E-A48F-6DD5651D1833}"/>
          </ac:spMkLst>
        </pc:spChg>
        <pc:spChg chg="add mod">
          <ac:chgData name="BRYANT MAKE" userId="1bf0b19fd3cee7b2" providerId="LiveId" clId="{77735F87-C90E-478B-B42F-E0969067ABF7}" dt="2023-11-24T04:17:14.395" v="1230" actId="207"/>
          <ac:spMkLst>
            <pc:docMk/>
            <pc:sldMk cId="2415884424" sldId="270"/>
            <ac:spMk id="10" creationId="{24DC120B-77BF-4995-BE5B-D79C32B7C441}"/>
          </ac:spMkLst>
        </pc:spChg>
        <pc:spChg chg="add mod">
          <ac:chgData name="BRYANT MAKE" userId="1bf0b19fd3cee7b2" providerId="LiveId" clId="{77735F87-C90E-478B-B42F-E0969067ABF7}" dt="2023-11-24T04:17:39.491" v="1259" actId="1076"/>
          <ac:spMkLst>
            <pc:docMk/>
            <pc:sldMk cId="2415884424" sldId="270"/>
            <ac:spMk id="15" creationId="{CA7B14E5-E4C8-425D-8042-0C89BC860699}"/>
          </ac:spMkLst>
        </pc:spChg>
        <pc:spChg chg="add mod">
          <ac:chgData name="BRYANT MAKE" userId="1bf0b19fd3cee7b2" providerId="LiveId" clId="{77735F87-C90E-478B-B42F-E0969067ABF7}" dt="2023-11-24T04:18:46.787" v="1351" actId="1076"/>
          <ac:spMkLst>
            <pc:docMk/>
            <pc:sldMk cId="2415884424" sldId="270"/>
            <ac:spMk id="16" creationId="{D72EB447-D5A0-4916-8DB1-29DA8FED3189}"/>
          </ac:spMkLst>
        </pc:spChg>
        <pc:spChg chg="add mod">
          <ac:chgData name="BRYANT MAKE" userId="1bf0b19fd3cee7b2" providerId="LiveId" clId="{77735F87-C90E-478B-B42F-E0969067ABF7}" dt="2023-11-24T04:18:49.371" v="1352" actId="1076"/>
          <ac:spMkLst>
            <pc:docMk/>
            <pc:sldMk cId="2415884424" sldId="270"/>
            <ac:spMk id="17" creationId="{D101018F-23E5-49B4-A555-2E13303DF5C7}"/>
          </ac:spMkLst>
        </pc:spChg>
        <pc:spChg chg="add mod">
          <ac:chgData name="BRYANT MAKE" userId="1bf0b19fd3cee7b2" providerId="LiveId" clId="{77735F87-C90E-478B-B42F-E0969067ABF7}" dt="2023-11-24T04:19:11.859" v="1358" actId="1076"/>
          <ac:spMkLst>
            <pc:docMk/>
            <pc:sldMk cId="2415884424" sldId="270"/>
            <ac:spMk id="18" creationId="{8E2DF22B-2C85-46D3-9066-E994DA224109}"/>
          </ac:spMkLst>
        </pc:spChg>
        <pc:spChg chg="add mod">
          <ac:chgData name="BRYANT MAKE" userId="1bf0b19fd3cee7b2" providerId="LiveId" clId="{77735F87-C90E-478B-B42F-E0969067ABF7}" dt="2023-11-24T04:19:19.252" v="1363" actId="1076"/>
          <ac:spMkLst>
            <pc:docMk/>
            <pc:sldMk cId="2415884424" sldId="270"/>
            <ac:spMk id="19" creationId="{69B0C937-A80C-4677-A2E8-37A8F287C78B}"/>
          </ac:spMkLst>
        </pc:spChg>
        <pc:spChg chg="add mod">
          <ac:chgData name="BRYANT MAKE" userId="1bf0b19fd3cee7b2" providerId="LiveId" clId="{77735F87-C90E-478B-B42F-E0969067ABF7}" dt="2023-11-24T04:19:32.364" v="1368" actId="14100"/>
          <ac:spMkLst>
            <pc:docMk/>
            <pc:sldMk cId="2415884424" sldId="270"/>
            <ac:spMk id="20" creationId="{C100E0B6-9B52-426A-8CE4-FF34457ABD84}"/>
          </ac:spMkLst>
        </pc:spChg>
        <pc:spChg chg="add mod">
          <ac:chgData name="BRYANT MAKE" userId="1bf0b19fd3cee7b2" providerId="LiveId" clId="{77735F87-C90E-478B-B42F-E0969067ABF7}" dt="2023-11-24T04:19:37.524" v="1372" actId="20577"/>
          <ac:spMkLst>
            <pc:docMk/>
            <pc:sldMk cId="2415884424" sldId="270"/>
            <ac:spMk id="21" creationId="{628508E2-4285-402A-82F6-7DB9B4CF6D6B}"/>
          </ac:spMkLst>
        </pc:spChg>
        <pc:spChg chg="add mod">
          <ac:chgData name="BRYANT MAKE" userId="1bf0b19fd3cee7b2" providerId="LiveId" clId="{77735F87-C90E-478B-B42F-E0969067ABF7}" dt="2023-11-24T04:23:07.979" v="1524" actId="1076"/>
          <ac:spMkLst>
            <pc:docMk/>
            <pc:sldMk cId="2415884424" sldId="270"/>
            <ac:spMk id="22" creationId="{F7EDC8BD-ADB4-4B5C-B44A-E55B9EE93A82}"/>
          </ac:spMkLst>
        </pc:spChg>
        <pc:picChg chg="add mod">
          <ac:chgData name="BRYANT MAKE" userId="1bf0b19fd3cee7b2" providerId="LiveId" clId="{77735F87-C90E-478B-B42F-E0969067ABF7}" dt="2023-11-24T04:15:54.883" v="1214" actId="1076"/>
          <ac:picMkLst>
            <pc:docMk/>
            <pc:sldMk cId="2415884424" sldId="270"/>
            <ac:picMk id="5" creationId="{918E49FD-277C-4B57-B610-1E64A19994CF}"/>
          </ac:picMkLst>
        </pc:picChg>
        <pc:cxnChg chg="add">
          <ac:chgData name="BRYANT MAKE" userId="1bf0b19fd3cee7b2" providerId="LiveId" clId="{77735F87-C90E-478B-B42F-E0969067ABF7}" dt="2023-11-24T04:17:20.308" v="1231" actId="11529"/>
          <ac:cxnSpMkLst>
            <pc:docMk/>
            <pc:sldMk cId="2415884424" sldId="270"/>
            <ac:cxnSpMk id="12" creationId="{289E6E1E-A0DF-4A9E-99EA-D39E59A93CE6}"/>
          </ac:cxnSpMkLst>
        </pc:cxnChg>
        <pc:cxnChg chg="add">
          <ac:chgData name="BRYANT MAKE" userId="1bf0b19fd3cee7b2" providerId="LiveId" clId="{77735F87-C90E-478B-B42F-E0969067ABF7}" dt="2023-11-24T04:17:26.028" v="1232" actId="11529"/>
          <ac:cxnSpMkLst>
            <pc:docMk/>
            <pc:sldMk cId="2415884424" sldId="270"/>
            <ac:cxnSpMk id="14" creationId="{82D0CA1A-735A-42CC-9A0D-4DF4A3A1AA39}"/>
          </ac:cxnSpMkLst>
        </pc:cxnChg>
      </pc:sldChg>
      <pc:sldChg chg="addSp delSp modSp new mod">
        <pc:chgData name="BRYANT MAKE" userId="1bf0b19fd3cee7b2" providerId="LiveId" clId="{77735F87-C90E-478B-B42F-E0969067ABF7}" dt="2023-11-24T04:23:56.252" v="1549" actId="1076"/>
        <pc:sldMkLst>
          <pc:docMk/>
          <pc:sldMk cId="3454448506" sldId="271"/>
        </pc:sldMkLst>
        <pc:spChg chg="del">
          <ac:chgData name="BRYANT MAKE" userId="1bf0b19fd3cee7b2" providerId="LiveId" clId="{77735F87-C90E-478B-B42F-E0969067ABF7}" dt="2023-11-24T04:23:26.797" v="1526" actId="478"/>
          <ac:spMkLst>
            <pc:docMk/>
            <pc:sldMk cId="3454448506" sldId="271"/>
            <ac:spMk id="2" creationId="{CE30E125-D02D-4C38-B716-A0F7836BBC22}"/>
          </ac:spMkLst>
        </pc:spChg>
        <pc:spChg chg="del">
          <ac:chgData name="BRYANT MAKE" userId="1bf0b19fd3cee7b2" providerId="LiveId" clId="{77735F87-C90E-478B-B42F-E0969067ABF7}" dt="2023-11-24T04:23:26.797" v="1526" actId="478"/>
          <ac:spMkLst>
            <pc:docMk/>
            <pc:sldMk cId="3454448506" sldId="271"/>
            <ac:spMk id="3" creationId="{5C0FB412-BC13-4960-B6DA-369E0A782419}"/>
          </ac:spMkLst>
        </pc:spChg>
        <pc:spChg chg="add mod">
          <ac:chgData name="BRYANT MAKE" userId="1bf0b19fd3cee7b2" providerId="LiveId" clId="{77735F87-C90E-478B-B42F-E0969067ABF7}" dt="2023-11-24T04:23:37.076" v="1546" actId="20577"/>
          <ac:spMkLst>
            <pc:docMk/>
            <pc:sldMk cId="3454448506" sldId="271"/>
            <ac:spMk id="4" creationId="{22262AE5-00B9-464D-BDB0-93ECEE569A31}"/>
          </ac:spMkLst>
        </pc:spChg>
        <pc:picChg chg="add mod">
          <ac:chgData name="BRYANT MAKE" userId="1bf0b19fd3cee7b2" providerId="LiveId" clId="{77735F87-C90E-478B-B42F-E0969067ABF7}" dt="2023-11-24T04:23:56.252" v="1549" actId="1076"/>
          <ac:picMkLst>
            <pc:docMk/>
            <pc:sldMk cId="3454448506" sldId="271"/>
            <ac:picMk id="6" creationId="{F513E49E-1DBE-4E9D-B25E-51F0219D89E0}"/>
          </ac:picMkLst>
        </pc:picChg>
      </pc:sldChg>
      <pc:sldChg chg="addSp delSp modSp new mod">
        <pc:chgData name="BRYANT MAKE" userId="1bf0b19fd3cee7b2" providerId="LiveId" clId="{77735F87-C90E-478B-B42F-E0969067ABF7}" dt="2023-11-27T07:01:05.786" v="1607" actId="20577"/>
        <pc:sldMkLst>
          <pc:docMk/>
          <pc:sldMk cId="4120085456" sldId="272"/>
        </pc:sldMkLst>
        <pc:spChg chg="del">
          <ac:chgData name="BRYANT MAKE" userId="1bf0b19fd3cee7b2" providerId="LiveId" clId="{77735F87-C90E-478B-B42F-E0969067ABF7}" dt="2023-11-27T06:59:10.128" v="1551" actId="478"/>
          <ac:spMkLst>
            <pc:docMk/>
            <pc:sldMk cId="4120085456" sldId="272"/>
            <ac:spMk id="2" creationId="{69BCA4CB-AC7F-4BF2-AF4E-3D0F2CB15D34}"/>
          </ac:spMkLst>
        </pc:spChg>
        <pc:spChg chg="del">
          <ac:chgData name="BRYANT MAKE" userId="1bf0b19fd3cee7b2" providerId="LiveId" clId="{77735F87-C90E-478B-B42F-E0969067ABF7}" dt="2023-11-27T06:59:10.128" v="1551" actId="478"/>
          <ac:spMkLst>
            <pc:docMk/>
            <pc:sldMk cId="4120085456" sldId="272"/>
            <ac:spMk id="3" creationId="{C6DFF8C6-7B1A-4FFA-8E58-C911449B717F}"/>
          </ac:spMkLst>
        </pc:spChg>
        <pc:spChg chg="add mod">
          <ac:chgData name="BRYANT MAKE" userId="1bf0b19fd3cee7b2" providerId="LiveId" clId="{77735F87-C90E-478B-B42F-E0969067ABF7}" dt="2023-11-27T06:59:20.682" v="1555"/>
          <ac:spMkLst>
            <pc:docMk/>
            <pc:sldMk cId="4120085456" sldId="272"/>
            <ac:spMk id="4" creationId="{8A8D44CE-6029-4346-B0B6-8F3D4D5A718E}"/>
          </ac:spMkLst>
        </pc:spChg>
        <pc:spChg chg="add mod">
          <ac:chgData name="BRYANT MAKE" userId="1bf0b19fd3cee7b2" providerId="LiveId" clId="{77735F87-C90E-478B-B42F-E0969067ABF7}" dt="2023-11-27T07:01:05.786" v="1607" actId="20577"/>
          <ac:spMkLst>
            <pc:docMk/>
            <pc:sldMk cId="4120085456" sldId="272"/>
            <ac:spMk id="7" creationId="{70442C0D-237A-47CB-BF96-2E234080F689}"/>
          </ac:spMkLst>
        </pc:spChg>
        <pc:picChg chg="add mod">
          <ac:chgData name="BRYANT MAKE" userId="1bf0b19fd3cee7b2" providerId="LiveId" clId="{77735F87-C90E-478B-B42F-E0969067ABF7}" dt="2023-11-27T07:00:29.737" v="1558" actId="1076"/>
          <ac:picMkLst>
            <pc:docMk/>
            <pc:sldMk cId="4120085456" sldId="272"/>
            <ac:picMk id="6" creationId="{442AD4C5-8B32-44DD-8E6E-35D87DBD99B5}"/>
          </ac:picMkLst>
        </pc:picChg>
      </pc:sldChg>
      <pc:sldChg chg="addSp delSp modSp new mod">
        <pc:chgData name="BRYANT MAKE" userId="1bf0b19fd3cee7b2" providerId="LiveId" clId="{77735F87-C90E-478B-B42F-E0969067ABF7}" dt="2023-11-27T07:15:42.857" v="1820" actId="688"/>
        <pc:sldMkLst>
          <pc:docMk/>
          <pc:sldMk cId="2223698501" sldId="273"/>
        </pc:sldMkLst>
        <pc:spChg chg="del">
          <ac:chgData name="BRYANT MAKE" userId="1bf0b19fd3cee7b2" providerId="LiveId" clId="{77735F87-C90E-478B-B42F-E0969067ABF7}" dt="2023-11-27T07:01:12.008" v="1608" actId="478"/>
          <ac:spMkLst>
            <pc:docMk/>
            <pc:sldMk cId="2223698501" sldId="273"/>
            <ac:spMk id="2" creationId="{CE787726-49B6-4CE7-90EE-E1819A03B7B9}"/>
          </ac:spMkLst>
        </pc:spChg>
        <pc:spChg chg="del">
          <ac:chgData name="BRYANT MAKE" userId="1bf0b19fd3cee7b2" providerId="LiveId" clId="{77735F87-C90E-478B-B42F-E0969067ABF7}" dt="2023-11-27T07:01:12.008" v="1608" actId="478"/>
          <ac:spMkLst>
            <pc:docMk/>
            <pc:sldMk cId="2223698501" sldId="273"/>
            <ac:spMk id="3" creationId="{6037543D-7CDB-4192-9F37-F3711E338D6B}"/>
          </ac:spMkLst>
        </pc:spChg>
        <pc:spChg chg="add mod">
          <ac:chgData name="BRYANT MAKE" userId="1bf0b19fd3cee7b2" providerId="LiveId" clId="{77735F87-C90E-478B-B42F-E0969067ABF7}" dt="2023-11-27T07:01:20.422" v="1612"/>
          <ac:spMkLst>
            <pc:docMk/>
            <pc:sldMk cId="2223698501" sldId="273"/>
            <ac:spMk id="4" creationId="{2506815E-1041-43B3-AC8B-5926E50737E0}"/>
          </ac:spMkLst>
        </pc:spChg>
        <pc:spChg chg="add mod">
          <ac:chgData name="BRYANT MAKE" userId="1bf0b19fd3cee7b2" providerId="LiveId" clId="{77735F87-C90E-478B-B42F-E0969067ABF7}" dt="2023-11-27T07:03:02.113" v="1632" actId="1076"/>
          <ac:spMkLst>
            <pc:docMk/>
            <pc:sldMk cId="2223698501" sldId="273"/>
            <ac:spMk id="5" creationId="{C8B53EC1-C66F-4CFE-902C-F333794EED42}"/>
          </ac:spMkLst>
        </pc:spChg>
        <pc:spChg chg="add mod">
          <ac:chgData name="BRYANT MAKE" userId="1bf0b19fd3cee7b2" providerId="LiveId" clId="{77735F87-C90E-478B-B42F-E0969067ABF7}" dt="2023-11-27T07:04:19.034" v="1648" actId="1076"/>
          <ac:spMkLst>
            <pc:docMk/>
            <pc:sldMk cId="2223698501" sldId="273"/>
            <ac:spMk id="6" creationId="{DFAEF50D-82DB-4F6E-82D4-16D7363DBEE3}"/>
          </ac:spMkLst>
        </pc:spChg>
        <pc:spChg chg="add mod">
          <ac:chgData name="BRYANT MAKE" userId="1bf0b19fd3cee7b2" providerId="LiveId" clId="{77735F87-C90E-478B-B42F-E0969067ABF7}" dt="2023-11-27T07:04:19.034" v="1648" actId="1076"/>
          <ac:spMkLst>
            <pc:docMk/>
            <pc:sldMk cId="2223698501" sldId="273"/>
            <ac:spMk id="7" creationId="{8F525825-8EFD-4EDD-A981-073C8179EFF1}"/>
          </ac:spMkLst>
        </pc:spChg>
        <pc:spChg chg="add mod">
          <ac:chgData name="BRYANT MAKE" userId="1bf0b19fd3cee7b2" providerId="LiveId" clId="{77735F87-C90E-478B-B42F-E0969067ABF7}" dt="2023-11-27T07:04:19.034" v="1648" actId="1076"/>
          <ac:spMkLst>
            <pc:docMk/>
            <pc:sldMk cId="2223698501" sldId="273"/>
            <ac:spMk id="8" creationId="{DC05B5AC-4B0D-46C1-A6BA-50E3EFB364AD}"/>
          </ac:spMkLst>
        </pc:spChg>
        <pc:spChg chg="add mod">
          <ac:chgData name="BRYANT MAKE" userId="1bf0b19fd3cee7b2" providerId="LiveId" clId="{77735F87-C90E-478B-B42F-E0969067ABF7}" dt="2023-11-27T07:05:51.972" v="1684" actId="20577"/>
          <ac:spMkLst>
            <pc:docMk/>
            <pc:sldMk cId="2223698501" sldId="273"/>
            <ac:spMk id="21" creationId="{10182617-A10C-4DE7-8BED-A7E97415957E}"/>
          </ac:spMkLst>
        </pc:spChg>
        <pc:spChg chg="add mod">
          <ac:chgData name="BRYANT MAKE" userId="1bf0b19fd3cee7b2" providerId="LiveId" clId="{77735F87-C90E-478B-B42F-E0969067ABF7}" dt="2023-11-27T07:08:30.106" v="1724" actId="1076"/>
          <ac:spMkLst>
            <pc:docMk/>
            <pc:sldMk cId="2223698501" sldId="273"/>
            <ac:spMk id="26" creationId="{A7C80517-B57E-4F1D-BAFD-F6A700DA9AFF}"/>
          </ac:spMkLst>
        </pc:spChg>
        <pc:spChg chg="add del mod">
          <ac:chgData name="BRYANT MAKE" userId="1bf0b19fd3cee7b2" providerId="LiveId" clId="{77735F87-C90E-478B-B42F-E0969067ABF7}" dt="2023-11-27T07:06:28.611" v="1701"/>
          <ac:spMkLst>
            <pc:docMk/>
            <pc:sldMk cId="2223698501" sldId="273"/>
            <ac:spMk id="27" creationId="{9C715224-CAD5-42D0-9B81-A25BC408A93F}"/>
          </ac:spMkLst>
        </pc:spChg>
        <pc:spChg chg="add mod">
          <ac:chgData name="BRYANT MAKE" userId="1bf0b19fd3cee7b2" providerId="LiveId" clId="{77735F87-C90E-478B-B42F-E0969067ABF7}" dt="2023-11-27T07:08:30.106" v="1724" actId="1076"/>
          <ac:spMkLst>
            <pc:docMk/>
            <pc:sldMk cId="2223698501" sldId="273"/>
            <ac:spMk id="28" creationId="{DD5A934E-7D6A-4DF5-8085-075881470517}"/>
          </ac:spMkLst>
        </pc:spChg>
        <pc:spChg chg="add del mod">
          <ac:chgData name="BRYANT MAKE" userId="1bf0b19fd3cee7b2" providerId="LiveId" clId="{77735F87-C90E-478B-B42F-E0969067ABF7}" dt="2023-11-27T07:08:18.067" v="1720" actId="11529"/>
          <ac:spMkLst>
            <pc:docMk/>
            <pc:sldMk cId="2223698501" sldId="273"/>
            <ac:spMk id="36" creationId="{09E67602-2E6D-48D5-AADA-2AE7B2068810}"/>
          </ac:spMkLst>
        </pc:spChg>
        <pc:spChg chg="add mod">
          <ac:chgData name="BRYANT MAKE" userId="1bf0b19fd3cee7b2" providerId="LiveId" clId="{77735F87-C90E-478B-B42F-E0969067ABF7}" dt="2023-11-27T07:09:00.456" v="1734" actId="20577"/>
          <ac:spMkLst>
            <pc:docMk/>
            <pc:sldMk cId="2223698501" sldId="273"/>
            <ac:spMk id="37" creationId="{A39B8E9A-5F06-43D1-8F25-EB1A7692FAD9}"/>
          </ac:spMkLst>
        </pc:spChg>
        <pc:spChg chg="add mod">
          <ac:chgData name="BRYANT MAKE" userId="1bf0b19fd3cee7b2" providerId="LiveId" clId="{77735F87-C90E-478B-B42F-E0969067ABF7}" dt="2023-11-27T07:11:00.928" v="1763" actId="1076"/>
          <ac:spMkLst>
            <pc:docMk/>
            <pc:sldMk cId="2223698501" sldId="273"/>
            <ac:spMk id="46" creationId="{7057B27E-844D-4D67-9E72-F46819B34DAC}"/>
          </ac:spMkLst>
        </pc:spChg>
        <pc:spChg chg="add mod">
          <ac:chgData name="BRYANT MAKE" userId="1bf0b19fd3cee7b2" providerId="LiveId" clId="{77735F87-C90E-478B-B42F-E0969067ABF7}" dt="2023-11-27T07:11:00.928" v="1763" actId="1076"/>
          <ac:spMkLst>
            <pc:docMk/>
            <pc:sldMk cId="2223698501" sldId="273"/>
            <ac:spMk id="47" creationId="{90747D86-A011-45CF-93D8-BB260DC0E2F7}"/>
          </ac:spMkLst>
        </pc:spChg>
        <pc:spChg chg="add mod">
          <ac:chgData name="BRYANT MAKE" userId="1bf0b19fd3cee7b2" providerId="LiveId" clId="{77735F87-C90E-478B-B42F-E0969067ABF7}" dt="2023-11-27T07:11:00.928" v="1763" actId="1076"/>
          <ac:spMkLst>
            <pc:docMk/>
            <pc:sldMk cId="2223698501" sldId="273"/>
            <ac:spMk id="48" creationId="{145F5F1C-EDE0-4602-865D-F9821E462134}"/>
          </ac:spMkLst>
        </pc:spChg>
        <pc:spChg chg="add mod">
          <ac:chgData name="BRYANT MAKE" userId="1bf0b19fd3cee7b2" providerId="LiveId" clId="{77735F87-C90E-478B-B42F-E0969067ABF7}" dt="2023-11-27T07:11:00.928" v="1763" actId="1076"/>
          <ac:spMkLst>
            <pc:docMk/>
            <pc:sldMk cId="2223698501" sldId="273"/>
            <ac:spMk id="49" creationId="{72BF6D05-F61B-4007-A65B-C3416C7B5A2A}"/>
          </ac:spMkLst>
        </pc:spChg>
        <pc:spChg chg="add mod">
          <ac:chgData name="BRYANT MAKE" userId="1bf0b19fd3cee7b2" providerId="LiveId" clId="{77735F87-C90E-478B-B42F-E0969067ABF7}" dt="2023-11-27T07:11:00.928" v="1763" actId="1076"/>
          <ac:spMkLst>
            <pc:docMk/>
            <pc:sldMk cId="2223698501" sldId="273"/>
            <ac:spMk id="50" creationId="{64B30AD9-5328-4B5F-A3E2-8298337B9E15}"/>
          </ac:spMkLst>
        </pc:spChg>
        <pc:spChg chg="add">
          <ac:chgData name="BRYANT MAKE" userId="1bf0b19fd3cee7b2" providerId="LiveId" clId="{77735F87-C90E-478B-B42F-E0969067ABF7}" dt="2023-11-27T07:10:58.497" v="1762" actId="11529"/>
          <ac:spMkLst>
            <pc:docMk/>
            <pc:sldMk cId="2223698501" sldId="273"/>
            <ac:spMk id="64" creationId="{BC7A22D7-86F0-46D4-9FFF-8B5BE6C6D1D4}"/>
          </ac:spMkLst>
        </pc:spChg>
        <pc:spChg chg="add mod">
          <ac:chgData name="BRYANT MAKE" userId="1bf0b19fd3cee7b2" providerId="LiveId" clId="{77735F87-C90E-478B-B42F-E0969067ABF7}" dt="2023-11-27T07:11:07.769" v="1765" actId="1076"/>
          <ac:spMkLst>
            <pc:docMk/>
            <pc:sldMk cId="2223698501" sldId="273"/>
            <ac:spMk id="65" creationId="{6FB5DDDD-9901-470A-9E5B-7C1FD9D5DDAB}"/>
          </ac:spMkLst>
        </pc:spChg>
        <pc:spChg chg="add mod">
          <ac:chgData name="BRYANT MAKE" userId="1bf0b19fd3cee7b2" providerId="LiveId" clId="{77735F87-C90E-478B-B42F-E0969067ABF7}" dt="2023-11-27T07:11:07.769" v="1765" actId="1076"/>
          <ac:spMkLst>
            <pc:docMk/>
            <pc:sldMk cId="2223698501" sldId="273"/>
            <ac:spMk id="66" creationId="{515E289B-A47D-4409-8652-BF190B364DED}"/>
          </ac:spMkLst>
        </pc:spChg>
        <pc:spChg chg="add del mod">
          <ac:chgData name="BRYANT MAKE" userId="1bf0b19fd3cee7b2" providerId="LiveId" clId="{77735F87-C90E-478B-B42F-E0969067ABF7}" dt="2023-11-27T07:12:10.016" v="1780" actId="478"/>
          <ac:spMkLst>
            <pc:docMk/>
            <pc:sldMk cId="2223698501" sldId="273"/>
            <ac:spMk id="67" creationId="{038AA32D-6934-4E33-A225-998B78E2554A}"/>
          </ac:spMkLst>
        </pc:spChg>
        <pc:spChg chg="add mod">
          <ac:chgData name="BRYANT MAKE" userId="1bf0b19fd3cee7b2" providerId="LiveId" clId="{77735F87-C90E-478B-B42F-E0969067ABF7}" dt="2023-11-27T07:11:07.769" v="1765" actId="1076"/>
          <ac:spMkLst>
            <pc:docMk/>
            <pc:sldMk cId="2223698501" sldId="273"/>
            <ac:spMk id="68" creationId="{C93B4ACC-DC35-43B0-849F-30E058B457FA}"/>
          </ac:spMkLst>
        </pc:spChg>
        <pc:spChg chg="add del mod">
          <ac:chgData name="BRYANT MAKE" userId="1bf0b19fd3cee7b2" providerId="LiveId" clId="{77735F87-C90E-478B-B42F-E0969067ABF7}" dt="2023-11-27T07:12:12.072" v="1781" actId="478"/>
          <ac:spMkLst>
            <pc:docMk/>
            <pc:sldMk cId="2223698501" sldId="273"/>
            <ac:spMk id="69" creationId="{F5F58357-55E9-45AA-97FB-7C4D515A02F2}"/>
          </ac:spMkLst>
        </pc:spChg>
        <pc:spChg chg="add">
          <ac:chgData name="BRYANT MAKE" userId="1bf0b19fd3cee7b2" providerId="LiveId" clId="{77735F87-C90E-478B-B42F-E0969067ABF7}" dt="2023-11-27T07:11:31.378" v="1768" actId="11529"/>
          <ac:spMkLst>
            <pc:docMk/>
            <pc:sldMk cId="2223698501" sldId="273"/>
            <ac:spMk id="75" creationId="{6CA96B27-FCDF-4CE9-AB73-6BCFCB9113A7}"/>
          </ac:spMkLst>
        </pc:spChg>
        <pc:spChg chg="add del">
          <ac:chgData name="BRYANT MAKE" userId="1bf0b19fd3cee7b2" providerId="LiveId" clId="{77735F87-C90E-478B-B42F-E0969067ABF7}" dt="2023-11-27T07:15:28.283" v="1813" actId="11529"/>
          <ac:spMkLst>
            <pc:docMk/>
            <pc:sldMk cId="2223698501" sldId="273"/>
            <ac:spMk id="88" creationId="{5AB1CB28-733C-4766-825E-9A25203E7ABD}"/>
          </ac:spMkLst>
        </pc:spChg>
        <pc:spChg chg="add mod">
          <ac:chgData name="BRYANT MAKE" userId="1bf0b19fd3cee7b2" providerId="LiveId" clId="{77735F87-C90E-478B-B42F-E0969067ABF7}" dt="2023-11-27T07:15:42.857" v="1820" actId="688"/>
          <ac:spMkLst>
            <pc:docMk/>
            <pc:sldMk cId="2223698501" sldId="273"/>
            <ac:spMk id="89" creationId="{10086205-2245-4701-9575-C3157904419E}"/>
          </ac:spMkLst>
        </pc:spChg>
        <pc:picChg chg="add mod">
          <ac:chgData name="BRYANT MAKE" userId="1bf0b19fd3cee7b2" providerId="LiveId" clId="{77735F87-C90E-478B-B42F-E0969067ABF7}" dt="2023-11-27T07:04:00.441" v="1645" actId="1076"/>
          <ac:picMkLst>
            <pc:docMk/>
            <pc:sldMk cId="2223698501" sldId="273"/>
            <ac:picMk id="16" creationId="{AF02A533-2FF9-4325-9EF6-7D6B4414004F}"/>
          </ac:picMkLst>
        </pc:picChg>
        <pc:picChg chg="add del">
          <ac:chgData name="BRYANT MAKE" userId="1bf0b19fd3cee7b2" providerId="LiveId" clId="{77735F87-C90E-478B-B42F-E0969067ABF7}" dt="2023-11-27T07:04:32.562" v="1650" actId="22"/>
          <ac:picMkLst>
            <pc:docMk/>
            <pc:sldMk cId="2223698501" sldId="273"/>
            <ac:picMk id="18" creationId="{C7B16279-5D06-4AA6-A361-DB09BCAC7CF9}"/>
          </ac:picMkLst>
        </pc:picChg>
        <pc:picChg chg="add mod">
          <ac:chgData name="BRYANT MAKE" userId="1bf0b19fd3cee7b2" providerId="LiveId" clId="{77735F87-C90E-478B-B42F-E0969067ABF7}" dt="2023-11-27T07:04:49.344" v="1655" actId="1076"/>
          <ac:picMkLst>
            <pc:docMk/>
            <pc:sldMk cId="2223698501" sldId="273"/>
            <ac:picMk id="20" creationId="{6F3D84F0-E938-4104-B7E5-D48F95F623AA}"/>
          </ac:picMkLst>
        </pc:picChg>
        <pc:picChg chg="add mod">
          <ac:chgData name="BRYANT MAKE" userId="1bf0b19fd3cee7b2" providerId="LiveId" clId="{77735F87-C90E-478B-B42F-E0969067ABF7}" dt="2023-11-27T07:08:30.106" v="1724" actId="1076"/>
          <ac:picMkLst>
            <pc:docMk/>
            <pc:sldMk cId="2223698501" sldId="273"/>
            <ac:picMk id="35" creationId="{0EE7114E-7E4E-49A6-968D-9F3D04BACB52}"/>
          </ac:picMkLst>
        </pc:picChg>
        <pc:picChg chg="add mod">
          <ac:chgData name="BRYANT MAKE" userId="1bf0b19fd3cee7b2" providerId="LiveId" clId="{77735F87-C90E-478B-B42F-E0969067ABF7}" dt="2023-11-27T07:09:04.065" v="1735" actId="1076"/>
          <ac:picMkLst>
            <pc:docMk/>
            <pc:sldMk cId="2223698501" sldId="273"/>
            <ac:picMk id="43" creationId="{A34AF4A8-BBF5-473D-B2CB-D6914B4F8CEA}"/>
          </ac:picMkLst>
        </pc:picChg>
        <pc:picChg chg="add mod">
          <ac:chgData name="BRYANT MAKE" userId="1bf0b19fd3cee7b2" providerId="LiveId" clId="{77735F87-C90E-478B-B42F-E0969067ABF7}" dt="2023-11-27T07:09:33.752" v="1741" actId="1076"/>
          <ac:picMkLst>
            <pc:docMk/>
            <pc:sldMk cId="2223698501" sldId="273"/>
            <ac:picMk id="45" creationId="{56D23839-E31B-444B-A0DE-F839D3C28041}"/>
          </ac:picMkLst>
        </pc:picChg>
        <pc:picChg chg="add mod">
          <ac:chgData name="BRYANT MAKE" userId="1bf0b19fd3cee7b2" providerId="LiveId" clId="{77735F87-C90E-478B-B42F-E0969067ABF7}" dt="2023-11-27T07:11:40.343" v="1772" actId="1076"/>
          <ac:picMkLst>
            <pc:docMk/>
            <pc:sldMk cId="2223698501" sldId="273"/>
            <ac:picMk id="77" creationId="{29A55469-E6DD-4EA3-AF0F-27FC59A11298}"/>
          </ac:picMkLst>
        </pc:picChg>
        <pc:picChg chg="add mod">
          <ac:chgData name="BRYANT MAKE" userId="1bf0b19fd3cee7b2" providerId="LiveId" clId="{77735F87-C90E-478B-B42F-E0969067ABF7}" dt="2023-11-27T07:12:04.240" v="1779" actId="1076"/>
          <ac:picMkLst>
            <pc:docMk/>
            <pc:sldMk cId="2223698501" sldId="273"/>
            <ac:picMk id="79" creationId="{2E735E41-40CB-46E7-8AAA-2E7B734CE9A5}"/>
          </ac:picMkLst>
        </pc:picChg>
        <pc:picChg chg="add del mod">
          <ac:chgData name="BRYANT MAKE" userId="1bf0b19fd3cee7b2" providerId="LiveId" clId="{77735F87-C90E-478B-B42F-E0969067ABF7}" dt="2023-11-27T07:14:33.435" v="1794" actId="478"/>
          <ac:picMkLst>
            <pc:docMk/>
            <pc:sldMk cId="2223698501" sldId="273"/>
            <ac:picMk id="81" creationId="{6627BAEA-2759-47E1-9219-01F37EED315A}"/>
          </ac:picMkLst>
        </pc:picChg>
        <pc:picChg chg="add mod">
          <ac:chgData name="BRYANT MAKE" userId="1bf0b19fd3cee7b2" providerId="LiveId" clId="{77735F87-C90E-478B-B42F-E0969067ABF7}" dt="2023-11-27T07:15:18.073" v="1811" actId="1076"/>
          <ac:picMkLst>
            <pc:docMk/>
            <pc:sldMk cId="2223698501" sldId="273"/>
            <ac:picMk id="83" creationId="{111EC723-0740-4B8C-AFE2-F0AEB4FA120D}"/>
          </ac:picMkLst>
        </pc:picChg>
        <pc:picChg chg="add mod">
          <ac:chgData name="BRYANT MAKE" userId="1bf0b19fd3cee7b2" providerId="LiveId" clId="{77735F87-C90E-478B-B42F-E0969067ABF7}" dt="2023-11-27T07:15:18.073" v="1811" actId="1076"/>
          <ac:picMkLst>
            <pc:docMk/>
            <pc:sldMk cId="2223698501" sldId="273"/>
            <ac:picMk id="85" creationId="{AC35A3A9-F5C2-4CC3-9C49-85F3B9E7A38D}"/>
          </ac:picMkLst>
        </pc:picChg>
        <pc:picChg chg="add mod">
          <ac:chgData name="BRYANT MAKE" userId="1bf0b19fd3cee7b2" providerId="LiveId" clId="{77735F87-C90E-478B-B42F-E0969067ABF7}" dt="2023-11-27T07:15:18.073" v="1811" actId="1076"/>
          <ac:picMkLst>
            <pc:docMk/>
            <pc:sldMk cId="2223698501" sldId="273"/>
            <ac:picMk id="87" creationId="{6636FD92-8153-4CC1-B57D-DE8244BCAD06}"/>
          </ac:picMkLst>
        </pc:picChg>
        <pc:cxnChg chg="add mod">
          <ac:chgData name="BRYANT MAKE" userId="1bf0b19fd3cee7b2" providerId="LiveId" clId="{77735F87-C90E-478B-B42F-E0969067ABF7}" dt="2023-11-27T07:04:19.034" v="1648" actId="1076"/>
          <ac:cxnSpMkLst>
            <pc:docMk/>
            <pc:sldMk cId="2223698501" sldId="273"/>
            <ac:cxnSpMk id="10" creationId="{401B12D1-2310-43EF-AFC3-82BD62D8879E}"/>
          </ac:cxnSpMkLst>
        </pc:cxnChg>
        <pc:cxnChg chg="add mod">
          <ac:chgData name="BRYANT MAKE" userId="1bf0b19fd3cee7b2" providerId="LiveId" clId="{77735F87-C90E-478B-B42F-E0969067ABF7}" dt="2023-11-27T07:04:19.034" v="1648" actId="1076"/>
          <ac:cxnSpMkLst>
            <pc:docMk/>
            <pc:sldMk cId="2223698501" sldId="273"/>
            <ac:cxnSpMk id="12" creationId="{84974B4A-2841-41B8-9E06-C086388135FC}"/>
          </ac:cxnSpMkLst>
        </pc:cxnChg>
        <pc:cxnChg chg="add mod">
          <ac:chgData name="BRYANT MAKE" userId="1bf0b19fd3cee7b2" providerId="LiveId" clId="{77735F87-C90E-478B-B42F-E0969067ABF7}" dt="2023-11-27T07:04:19.034" v="1648" actId="1076"/>
          <ac:cxnSpMkLst>
            <pc:docMk/>
            <pc:sldMk cId="2223698501" sldId="273"/>
            <ac:cxnSpMk id="14" creationId="{9C841E39-4618-4014-A653-06E8717E780C}"/>
          </ac:cxnSpMkLst>
        </pc:cxnChg>
        <pc:cxnChg chg="add mod">
          <ac:chgData name="BRYANT MAKE" userId="1bf0b19fd3cee7b2" providerId="LiveId" clId="{77735F87-C90E-478B-B42F-E0969067ABF7}" dt="2023-11-27T07:06:02.811" v="1686" actId="13822"/>
          <ac:cxnSpMkLst>
            <pc:docMk/>
            <pc:sldMk cId="2223698501" sldId="273"/>
            <ac:cxnSpMk id="23" creationId="{DD51936C-6AD0-4859-A702-58C2C479B177}"/>
          </ac:cxnSpMkLst>
        </pc:cxnChg>
        <pc:cxnChg chg="add mod">
          <ac:chgData name="BRYANT MAKE" userId="1bf0b19fd3cee7b2" providerId="LiveId" clId="{77735F87-C90E-478B-B42F-E0969067ABF7}" dt="2023-11-27T07:06:08.034" v="1688" actId="13822"/>
          <ac:cxnSpMkLst>
            <pc:docMk/>
            <pc:sldMk cId="2223698501" sldId="273"/>
            <ac:cxnSpMk id="25" creationId="{B1B48C8C-8B8C-4FD1-BC8B-6412A451EC89}"/>
          </ac:cxnSpMkLst>
        </pc:cxnChg>
        <pc:cxnChg chg="add mod">
          <ac:chgData name="BRYANT MAKE" userId="1bf0b19fd3cee7b2" providerId="LiveId" clId="{77735F87-C90E-478B-B42F-E0969067ABF7}" dt="2023-11-27T07:08:30.106" v="1724" actId="1076"/>
          <ac:cxnSpMkLst>
            <pc:docMk/>
            <pc:sldMk cId="2223698501" sldId="273"/>
            <ac:cxnSpMk id="30" creationId="{8C67D9C6-C91C-4508-A9A8-01D1A06997AE}"/>
          </ac:cxnSpMkLst>
        </pc:cxnChg>
        <pc:cxnChg chg="add mod">
          <ac:chgData name="BRYANT MAKE" userId="1bf0b19fd3cee7b2" providerId="LiveId" clId="{77735F87-C90E-478B-B42F-E0969067ABF7}" dt="2023-11-27T07:08:30.106" v="1724" actId="1076"/>
          <ac:cxnSpMkLst>
            <pc:docMk/>
            <pc:sldMk cId="2223698501" sldId="273"/>
            <ac:cxnSpMk id="32" creationId="{56EB4CF3-F73F-4AF8-8569-2F51ABA9AC4A}"/>
          </ac:cxnSpMkLst>
        </pc:cxnChg>
        <pc:cxnChg chg="add mod">
          <ac:chgData name="BRYANT MAKE" userId="1bf0b19fd3cee7b2" providerId="LiveId" clId="{77735F87-C90E-478B-B42F-E0969067ABF7}" dt="2023-11-27T07:08:42.003" v="1727" actId="13822"/>
          <ac:cxnSpMkLst>
            <pc:docMk/>
            <pc:sldMk cId="2223698501" sldId="273"/>
            <ac:cxnSpMk id="39" creationId="{363F1056-6852-4D95-B596-65D920C92B89}"/>
          </ac:cxnSpMkLst>
        </pc:cxnChg>
        <pc:cxnChg chg="add mod">
          <ac:chgData name="BRYANT MAKE" userId="1bf0b19fd3cee7b2" providerId="LiveId" clId="{77735F87-C90E-478B-B42F-E0969067ABF7}" dt="2023-11-27T07:08:46.739" v="1729" actId="13822"/>
          <ac:cxnSpMkLst>
            <pc:docMk/>
            <pc:sldMk cId="2223698501" sldId="273"/>
            <ac:cxnSpMk id="41" creationId="{BFC28CAC-22C7-4EE1-AB4D-98F77E63E26F}"/>
          </ac:cxnSpMkLst>
        </pc:cxnChg>
        <pc:cxnChg chg="add mod">
          <ac:chgData name="BRYANT MAKE" userId="1bf0b19fd3cee7b2" providerId="LiveId" clId="{77735F87-C90E-478B-B42F-E0969067ABF7}" dt="2023-11-27T07:11:00.928" v="1763" actId="1076"/>
          <ac:cxnSpMkLst>
            <pc:docMk/>
            <pc:sldMk cId="2223698501" sldId="273"/>
            <ac:cxnSpMk id="52" creationId="{D4ADC727-1996-424C-A986-0A58290B7104}"/>
          </ac:cxnSpMkLst>
        </pc:cxnChg>
        <pc:cxnChg chg="add mod">
          <ac:chgData name="BRYANT MAKE" userId="1bf0b19fd3cee7b2" providerId="LiveId" clId="{77735F87-C90E-478B-B42F-E0969067ABF7}" dt="2023-11-27T07:11:00.928" v="1763" actId="1076"/>
          <ac:cxnSpMkLst>
            <pc:docMk/>
            <pc:sldMk cId="2223698501" sldId="273"/>
            <ac:cxnSpMk id="56" creationId="{A5C3B6B5-475C-4B54-AECE-A514D5B83EAA}"/>
          </ac:cxnSpMkLst>
        </pc:cxnChg>
        <pc:cxnChg chg="add mod">
          <ac:chgData name="BRYANT MAKE" userId="1bf0b19fd3cee7b2" providerId="LiveId" clId="{77735F87-C90E-478B-B42F-E0969067ABF7}" dt="2023-11-27T07:11:00.928" v="1763" actId="1076"/>
          <ac:cxnSpMkLst>
            <pc:docMk/>
            <pc:sldMk cId="2223698501" sldId="273"/>
            <ac:cxnSpMk id="58" creationId="{05D86185-123D-4CE9-BA66-E6AC801B5A62}"/>
          </ac:cxnSpMkLst>
        </pc:cxnChg>
        <pc:cxnChg chg="add mod">
          <ac:chgData name="BRYANT MAKE" userId="1bf0b19fd3cee7b2" providerId="LiveId" clId="{77735F87-C90E-478B-B42F-E0969067ABF7}" dt="2023-11-27T07:11:00.928" v="1763" actId="1076"/>
          <ac:cxnSpMkLst>
            <pc:docMk/>
            <pc:sldMk cId="2223698501" sldId="273"/>
            <ac:cxnSpMk id="61" creationId="{D0E53C39-2885-4E32-A9A8-663591797986}"/>
          </ac:cxnSpMkLst>
        </pc:cxnChg>
        <pc:cxnChg chg="add mod">
          <ac:chgData name="BRYANT MAKE" userId="1bf0b19fd3cee7b2" providerId="LiveId" clId="{77735F87-C90E-478B-B42F-E0969067ABF7}" dt="2023-11-27T07:11:00.928" v="1763" actId="1076"/>
          <ac:cxnSpMkLst>
            <pc:docMk/>
            <pc:sldMk cId="2223698501" sldId="273"/>
            <ac:cxnSpMk id="63" creationId="{2CCD177E-109A-45C0-BC1F-A23437F1CFF9}"/>
          </ac:cxnSpMkLst>
        </pc:cxnChg>
        <pc:cxnChg chg="add mod">
          <ac:chgData name="BRYANT MAKE" userId="1bf0b19fd3cee7b2" providerId="LiveId" clId="{77735F87-C90E-478B-B42F-E0969067ABF7}" dt="2023-11-27T07:11:07.769" v="1765" actId="1076"/>
          <ac:cxnSpMkLst>
            <pc:docMk/>
            <pc:sldMk cId="2223698501" sldId="273"/>
            <ac:cxnSpMk id="70" creationId="{510FA085-C639-4A27-AE15-4D64EE722062}"/>
          </ac:cxnSpMkLst>
        </pc:cxnChg>
        <pc:cxnChg chg="add del mod">
          <ac:chgData name="BRYANT MAKE" userId="1bf0b19fd3cee7b2" providerId="LiveId" clId="{77735F87-C90E-478B-B42F-E0969067ABF7}" dt="2023-11-27T07:12:12.967" v="1782" actId="478"/>
          <ac:cxnSpMkLst>
            <pc:docMk/>
            <pc:sldMk cId="2223698501" sldId="273"/>
            <ac:cxnSpMk id="71" creationId="{7E9874A4-17EF-4C07-861E-1821A3EC48B3}"/>
          </ac:cxnSpMkLst>
        </pc:cxnChg>
        <pc:cxnChg chg="add del mod">
          <ac:chgData name="BRYANT MAKE" userId="1bf0b19fd3cee7b2" providerId="LiveId" clId="{77735F87-C90E-478B-B42F-E0969067ABF7}" dt="2023-11-27T07:12:10.016" v="1780" actId="478"/>
          <ac:cxnSpMkLst>
            <pc:docMk/>
            <pc:sldMk cId="2223698501" sldId="273"/>
            <ac:cxnSpMk id="72" creationId="{ADA52569-FC29-4787-91DB-125BB26957FC}"/>
          </ac:cxnSpMkLst>
        </pc:cxnChg>
        <pc:cxnChg chg="add mod">
          <ac:chgData name="BRYANT MAKE" userId="1bf0b19fd3cee7b2" providerId="LiveId" clId="{77735F87-C90E-478B-B42F-E0969067ABF7}" dt="2023-11-27T07:11:07.769" v="1765" actId="1076"/>
          <ac:cxnSpMkLst>
            <pc:docMk/>
            <pc:sldMk cId="2223698501" sldId="273"/>
            <ac:cxnSpMk id="73" creationId="{184E1A2A-AB63-4C63-BC89-B656793667BA}"/>
          </ac:cxnSpMkLst>
        </pc:cxnChg>
        <pc:cxnChg chg="add mod">
          <ac:chgData name="BRYANT MAKE" userId="1bf0b19fd3cee7b2" providerId="LiveId" clId="{77735F87-C90E-478B-B42F-E0969067ABF7}" dt="2023-11-27T07:11:07.769" v="1765" actId="1076"/>
          <ac:cxnSpMkLst>
            <pc:docMk/>
            <pc:sldMk cId="2223698501" sldId="273"/>
            <ac:cxnSpMk id="74" creationId="{92469B1C-509E-4052-A7A4-9CE713D4AC7B}"/>
          </ac:cxnSpMkLst>
        </pc:cxnChg>
      </pc:sldChg>
      <pc:sldChg chg="addSp delSp modSp new mod">
        <pc:chgData name="BRYANT MAKE" userId="1bf0b19fd3cee7b2" providerId="LiveId" clId="{77735F87-C90E-478B-B42F-E0969067ABF7}" dt="2023-11-27T07:23:48.241" v="1845" actId="1076"/>
        <pc:sldMkLst>
          <pc:docMk/>
          <pc:sldMk cId="2686688967" sldId="274"/>
        </pc:sldMkLst>
        <pc:spChg chg="del">
          <ac:chgData name="BRYANT MAKE" userId="1bf0b19fd3cee7b2" providerId="LiveId" clId="{77735F87-C90E-478B-B42F-E0969067ABF7}" dt="2023-11-27T07:23:27.905" v="1822" actId="478"/>
          <ac:spMkLst>
            <pc:docMk/>
            <pc:sldMk cId="2686688967" sldId="274"/>
            <ac:spMk id="2" creationId="{70181244-8AFF-4EC8-968C-E6A0059AAFDF}"/>
          </ac:spMkLst>
        </pc:spChg>
        <pc:spChg chg="del">
          <ac:chgData name="BRYANT MAKE" userId="1bf0b19fd3cee7b2" providerId="LiveId" clId="{77735F87-C90E-478B-B42F-E0969067ABF7}" dt="2023-11-27T07:23:27.905" v="1822" actId="478"/>
          <ac:spMkLst>
            <pc:docMk/>
            <pc:sldMk cId="2686688967" sldId="274"/>
            <ac:spMk id="3" creationId="{63D78AFB-A9D5-4398-BBC8-6697CFAEB1A9}"/>
          </ac:spMkLst>
        </pc:spChg>
        <pc:spChg chg="add mod">
          <ac:chgData name="BRYANT MAKE" userId="1bf0b19fd3cee7b2" providerId="LiveId" clId="{77735F87-C90E-478B-B42F-E0969067ABF7}" dt="2023-11-27T07:23:37.169" v="1842" actId="20577"/>
          <ac:spMkLst>
            <pc:docMk/>
            <pc:sldMk cId="2686688967" sldId="274"/>
            <ac:spMk id="4" creationId="{80F15D93-0300-4185-B462-9850CA5FFE2C}"/>
          </ac:spMkLst>
        </pc:spChg>
        <pc:picChg chg="add mod">
          <ac:chgData name="BRYANT MAKE" userId="1bf0b19fd3cee7b2" providerId="LiveId" clId="{77735F87-C90E-478B-B42F-E0969067ABF7}" dt="2023-11-27T07:23:48.241" v="1845" actId="1076"/>
          <ac:picMkLst>
            <pc:docMk/>
            <pc:sldMk cId="2686688967" sldId="274"/>
            <ac:picMk id="6" creationId="{3018C2E7-0E28-481F-BD37-CF327E6BD756}"/>
          </ac:picMkLst>
        </pc:picChg>
      </pc:sldChg>
      <pc:sldChg chg="addSp delSp modSp new mod">
        <pc:chgData name="BRYANT MAKE" userId="1bf0b19fd3cee7b2" providerId="LiveId" clId="{77735F87-C90E-478B-B42F-E0969067ABF7}" dt="2023-11-29T03:44:16.578" v="2012" actId="20577"/>
        <pc:sldMkLst>
          <pc:docMk/>
          <pc:sldMk cId="2695886851" sldId="278"/>
        </pc:sldMkLst>
        <pc:spChg chg="del">
          <ac:chgData name="BRYANT MAKE" userId="1bf0b19fd3cee7b2" providerId="LiveId" clId="{77735F87-C90E-478B-B42F-E0969067ABF7}" dt="2023-11-29T03:41:45.604" v="1847" actId="478"/>
          <ac:spMkLst>
            <pc:docMk/>
            <pc:sldMk cId="2695886851" sldId="278"/>
            <ac:spMk id="2" creationId="{3B127B9F-7D0E-4A18-BD9B-4C58FEAACA9A}"/>
          </ac:spMkLst>
        </pc:spChg>
        <pc:spChg chg="del">
          <ac:chgData name="BRYANT MAKE" userId="1bf0b19fd3cee7b2" providerId="LiveId" clId="{77735F87-C90E-478B-B42F-E0969067ABF7}" dt="2023-11-29T03:41:45.604" v="1847" actId="478"/>
          <ac:spMkLst>
            <pc:docMk/>
            <pc:sldMk cId="2695886851" sldId="278"/>
            <ac:spMk id="3" creationId="{46DBCF05-0B90-4BC6-B30F-3B855F116075}"/>
          </ac:spMkLst>
        </pc:spChg>
        <pc:spChg chg="add mod">
          <ac:chgData name="BRYANT MAKE" userId="1bf0b19fd3cee7b2" providerId="LiveId" clId="{77735F87-C90E-478B-B42F-E0969067ABF7}" dt="2023-11-29T03:42:32.833" v="1853" actId="2"/>
          <ac:spMkLst>
            <pc:docMk/>
            <pc:sldMk cId="2695886851" sldId="278"/>
            <ac:spMk id="4" creationId="{7B7501E6-C900-4F85-B590-DFE656F0C33F}"/>
          </ac:spMkLst>
        </pc:spChg>
        <pc:spChg chg="add mod">
          <ac:chgData name="BRYANT MAKE" userId="1bf0b19fd3cee7b2" providerId="LiveId" clId="{77735F87-C90E-478B-B42F-E0969067ABF7}" dt="2023-11-29T03:44:16.578" v="2012" actId="20577"/>
          <ac:spMkLst>
            <pc:docMk/>
            <pc:sldMk cId="2695886851" sldId="278"/>
            <ac:spMk id="7" creationId="{1033A6EF-951E-40E7-BC1E-10597AF9DACF}"/>
          </ac:spMkLst>
        </pc:spChg>
        <pc:picChg chg="add mod">
          <ac:chgData name="BRYANT MAKE" userId="1bf0b19fd3cee7b2" providerId="LiveId" clId="{77735F87-C90E-478B-B42F-E0969067ABF7}" dt="2023-11-29T03:42:47.625" v="1856" actId="1076"/>
          <ac:picMkLst>
            <pc:docMk/>
            <pc:sldMk cId="2695886851" sldId="278"/>
            <ac:picMk id="6" creationId="{9A44DBB0-9C91-4E2F-BEC6-310FF82BA215}"/>
          </ac:picMkLst>
        </pc:picChg>
      </pc:sldChg>
      <pc:sldChg chg="addSp delSp modSp new mod">
        <pc:chgData name="BRYANT MAKE" userId="1bf0b19fd3cee7b2" providerId="LiveId" clId="{77735F87-C90E-478B-B42F-E0969067ABF7}" dt="2023-11-29T03:44:59.699" v="2025" actId="1076"/>
        <pc:sldMkLst>
          <pc:docMk/>
          <pc:sldMk cId="2594520807" sldId="279"/>
        </pc:sldMkLst>
        <pc:spChg chg="del">
          <ac:chgData name="BRYANT MAKE" userId="1bf0b19fd3cee7b2" providerId="LiveId" clId="{77735F87-C90E-478B-B42F-E0969067ABF7}" dt="2023-11-29T03:44:22.073" v="2014" actId="478"/>
          <ac:spMkLst>
            <pc:docMk/>
            <pc:sldMk cId="2594520807" sldId="279"/>
            <ac:spMk id="2" creationId="{E59CC21F-E12C-4EB1-901F-8AF0E63B7C5C}"/>
          </ac:spMkLst>
        </pc:spChg>
        <pc:spChg chg="del">
          <ac:chgData name="BRYANT MAKE" userId="1bf0b19fd3cee7b2" providerId="LiveId" clId="{77735F87-C90E-478B-B42F-E0969067ABF7}" dt="2023-11-29T03:44:22.073" v="2014" actId="478"/>
          <ac:spMkLst>
            <pc:docMk/>
            <pc:sldMk cId="2594520807" sldId="279"/>
            <ac:spMk id="3" creationId="{4124B2FC-8023-4902-B71C-331D8B0C6129}"/>
          </ac:spMkLst>
        </pc:spChg>
        <pc:spChg chg="add mod">
          <ac:chgData name="BRYANT MAKE" userId="1bf0b19fd3cee7b2" providerId="LiveId" clId="{77735F87-C90E-478B-B42F-E0969067ABF7}" dt="2023-11-29T03:44:30.825" v="2018"/>
          <ac:spMkLst>
            <pc:docMk/>
            <pc:sldMk cId="2594520807" sldId="279"/>
            <ac:spMk id="4" creationId="{33478C99-886D-4070-B652-1C928F8267EB}"/>
          </ac:spMkLst>
        </pc:spChg>
        <pc:picChg chg="add mod">
          <ac:chgData name="BRYANT MAKE" userId="1bf0b19fd3cee7b2" providerId="LiveId" clId="{77735F87-C90E-478B-B42F-E0969067ABF7}" dt="2023-11-29T03:44:43.577" v="2021" actId="1076"/>
          <ac:picMkLst>
            <pc:docMk/>
            <pc:sldMk cId="2594520807" sldId="279"/>
            <ac:picMk id="6" creationId="{0A34A316-4F72-492A-8520-53B561F8A7AA}"/>
          </ac:picMkLst>
        </pc:picChg>
        <pc:picChg chg="add mod">
          <ac:chgData name="BRYANT MAKE" userId="1bf0b19fd3cee7b2" providerId="LiveId" clId="{77735F87-C90E-478B-B42F-E0969067ABF7}" dt="2023-11-29T03:44:59.699" v="2025" actId="1076"/>
          <ac:picMkLst>
            <pc:docMk/>
            <pc:sldMk cId="2594520807" sldId="279"/>
            <ac:picMk id="8" creationId="{398C3536-0F8A-4529-AA6B-8DC6BBC7B81D}"/>
          </ac:picMkLst>
        </pc:picChg>
      </pc:sldChg>
      <pc:sldChg chg="addSp delSp modSp new mod">
        <pc:chgData name="BRYANT MAKE" userId="1bf0b19fd3cee7b2" providerId="LiveId" clId="{77735F87-C90E-478B-B42F-E0969067ABF7}" dt="2023-11-29T03:45:25.841" v="2045" actId="1076"/>
        <pc:sldMkLst>
          <pc:docMk/>
          <pc:sldMk cId="585741389" sldId="280"/>
        </pc:sldMkLst>
        <pc:spChg chg="del">
          <ac:chgData name="BRYANT MAKE" userId="1bf0b19fd3cee7b2" providerId="LiveId" clId="{77735F87-C90E-478B-B42F-E0969067ABF7}" dt="2023-11-29T03:45:07.770" v="2027" actId="478"/>
          <ac:spMkLst>
            <pc:docMk/>
            <pc:sldMk cId="585741389" sldId="280"/>
            <ac:spMk id="2" creationId="{238BDA74-418D-4282-856F-6AA1543155ED}"/>
          </ac:spMkLst>
        </pc:spChg>
        <pc:spChg chg="del">
          <ac:chgData name="BRYANT MAKE" userId="1bf0b19fd3cee7b2" providerId="LiveId" clId="{77735F87-C90E-478B-B42F-E0969067ABF7}" dt="2023-11-29T03:45:07.770" v="2027" actId="478"/>
          <ac:spMkLst>
            <pc:docMk/>
            <pc:sldMk cId="585741389" sldId="280"/>
            <ac:spMk id="3" creationId="{49C07C2B-EDA2-405B-A665-DCC7291646AB}"/>
          </ac:spMkLst>
        </pc:spChg>
        <pc:spChg chg="add mod">
          <ac:chgData name="BRYANT MAKE" userId="1bf0b19fd3cee7b2" providerId="LiveId" clId="{77735F87-C90E-478B-B42F-E0969067ABF7}" dt="2023-11-29T03:45:15.123" v="2041" actId="20577"/>
          <ac:spMkLst>
            <pc:docMk/>
            <pc:sldMk cId="585741389" sldId="280"/>
            <ac:spMk id="4" creationId="{4EA85E00-20D5-42A4-ADFA-9AC0AED0C8A2}"/>
          </ac:spMkLst>
        </pc:spChg>
        <pc:picChg chg="add mod">
          <ac:chgData name="BRYANT MAKE" userId="1bf0b19fd3cee7b2" providerId="LiveId" clId="{77735F87-C90E-478B-B42F-E0969067ABF7}" dt="2023-11-29T03:45:25.841" v="2045" actId="1076"/>
          <ac:picMkLst>
            <pc:docMk/>
            <pc:sldMk cId="585741389" sldId="280"/>
            <ac:picMk id="5" creationId="{122950FA-C221-453D-B640-B2857EF35110}"/>
          </ac:picMkLst>
        </pc:picChg>
      </pc:sldChg>
      <pc:sldMasterChg chg="addSldLayout">
        <pc:chgData name="BRYANT MAKE" userId="1bf0b19fd3cee7b2" providerId="LiveId" clId="{77735F87-C90E-478B-B42F-E0969067ABF7}" dt="2023-11-17T04:32:50.485" v="0" actId="680"/>
        <pc:sldMasterMkLst>
          <pc:docMk/>
          <pc:sldMasterMk cId="3589221668" sldId="2147483648"/>
        </pc:sldMasterMkLst>
        <pc:sldLayoutChg chg="add">
          <pc:chgData name="BRYANT MAKE" userId="1bf0b19fd3cee7b2" providerId="LiveId" clId="{77735F87-C90E-478B-B42F-E0969067ABF7}" dt="2023-11-17T04:32:50.485" v="0" actId="680"/>
          <pc:sldLayoutMkLst>
            <pc:docMk/>
            <pc:sldMasterMk cId="3589221668" sldId="2147483648"/>
            <pc:sldLayoutMk cId="2762101011" sldId="2147483649"/>
          </pc:sldLayoutMkLst>
        </pc:sldLayoutChg>
      </pc:sldMasterChg>
    </pc:docChg>
  </pc:docChgLst>
  <pc:docChgLst>
    <pc:chgData name="BRYANT MAKE" userId="1bf0b19fd3cee7b2" providerId="LiveId" clId="{3CE1DBE5-0A89-4383-BFFC-6DBE6EE26097}"/>
    <pc:docChg chg="undo custSel addSld modSld">
      <pc:chgData name="BRYANT MAKE" userId="1bf0b19fd3cee7b2" providerId="LiveId" clId="{3CE1DBE5-0A89-4383-BFFC-6DBE6EE26097}" dt="2023-11-28T14:19:52.813" v="412" actId="1076"/>
      <pc:docMkLst>
        <pc:docMk/>
      </pc:docMkLst>
      <pc:sldChg chg="modSp mod">
        <pc:chgData name="BRYANT MAKE" userId="1bf0b19fd3cee7b2" providerId="LiveId" clId="{3CE1DBE5-0A89-4383-BFFC-6DBE6EE26097}" dt="2023-11-23T07:22:22.715" v="39" actId="2"/>
        <pc:sldMkLst>
          <pc:docMk/>
          <pc:sldMk cId="2668155861" sldId="260"/>
        </pc:sldMkLst>
        <pc:spChg chg="mod">
          <ac:chgData name="BRYANT MAKE" userId="1bf0b19fd3cee7b2" providerId="LiveId" clId="{3CE1DBE5-0A89-4383-BFFC-6DBE6EE26097}" dt="2023-11-23T07:22:22.715" v="39" actId="2"/>
          <ac:spMkLst>
            <pc:docMk/>
            <pc:sldMk cId="2668155861" sldId="260"/>
            <ac:spMk id="10" creationId="{1B75F25A-AF1A-405C-902F-EE1B7A18C687}"/>
          </ac:spMkLst>
        </pc:spChg>
      </pc:sldChg>
      <pc:sldChg chg="modSp mod">
        <pc:chgData name="BRYANT MAKE" userId="1bf0b19fd3cee7b2" providerId="LiveId" clId="{3CE1DBE5-0A89-4383-BFFC-6DBE6EE26097}" dt="2023-11-23T07:22:23.312" v="40" actId="2"/>
        <pc:sldMkLst>
          <pc:docMk/>
          <pc:sldMk cId="2311368142" sldId="261"/>
        </pc:sldMkLst>
        <pc:spChg chg="mod">
          <ac:chgData name="BRYANT MAKE" userId="1bf0b19fd3cee7b2" providerId="LiveId" clId="{3CE1DBE5-0A89-4383-BFFC-6DBE6EE26097}" dt="2023-11-23T07:22:23.312" v="40" actId="2"/>
          <ac:spMkLst>
            <pc:docMk/>
            <pc:sldMk cId="2311368142" sldId="261"/>
            <ac:spMk id="4" creationId="{E267E6CB-B455-4DF1-8747-B3D2A7DFDF01}"/>
          </ac:spMkLst>
        </pc:spChg>
      </pc:sldChg>
      <pc:sldChg chg="modSp mod">
        <pc:chgData name="BRYANT MAKE" userId="1bf0b19fd3cee7b2" providerId="LiveId" clId="{3CE1DBE5-0A89-4383-BFFC-6DBE6EE26097}" dt="2023-11-23T07:22:24.491" v="41" actId="2"/>
        <pc:sldMkLst>
          <pc:docMk/>
          <pc:sldMk cId="3990127833" sldId="263"/>
        </pc:sldMkLst>
        <pc:spChg chg="mod">
          <ac:chgData name="BRYANT MAKE" userId="1bf0b19fd3cee7b2" providerId="LiveId" clId="{3CE1DBE5-0A89-4383-BFFC-6DBE6EE26097}" dt="2023-11-23T07:22:24.491" v="41" actId="2"/>
          <ac:spMkLst>
            <pc:docMk/>
            <pc:sldMk cId="3990127833" sldId="263"/>
            <ac:spMk id="4" creationId="{481344A9-1C7A-4A07-9223-AD12E16EFBDC}"/>
          </ac:spMkLst>
        </pc:spChg>
      </pc:sldChg>
      <pc:sldChg chg="addSp delSp modSp new mod">
        <pc:chgData name="BRYANT MAKE" userId="1bf0b19fd3cee7b2" providerId="LiveId" clId="{3CE1DBE5-0A89-4383-BFFC-6DBE6EE26097}" dt="2023-11-23T07:33:04.154" v="254" actId="20577"/>
        <pc:sldMkLst>
          <pc:docMk/>
          <pc:sldMk cId="1215363246" sldId="264"/>
        </pc:sldMkLst>
        <pc:spChg chg="del">
          <ac:chgData name="BRYANT MAKE" userId="1bf0b19fd3cee7b2" providerId="LiveId" clId="{3CE1DBE5-0A89-4383-BFFC-6DBE6EE26097}" dt="2023-11-23T07:21:16.074" v="1" actId="478"/>
          <ac:spMkLst>
            <pc:docMk/>
            <pc:sldMk cId="1215363246" sldId="264"/>
            <ac:spMk id="2" creationId="{1B514B1D-FCE1-4B45-87E9-EFE1781240A8}"/>
          </ac:spMkLst>
        </pc:spChg>
        <pc:spChg chg="del">
          <ac:chgData name="BRYANT MAKE" userId="1bf0b19fd3cee7b2" providerId="LiveId" clId="{3CE1DBE5-0A89-4383-BFFC-6DBE6EE26097}" dt="2023-11-23T07:21:16.074" v="1" actId="478"/>
          <ac:spMkLst>
            <pc:docMk/>
            <pc:sldMk cId="1215363246" sldId="264"/>
            <ac:spMk id="3" creationId="{8D5B9F17-BD9B-40BE-85E3-AE9A2DD492AB}"/>
          </ac:spMkLst>
        </pc:spChg>
        <pc:spChg chg="add mod">
          <ac:chgData name="BRYANT MAKE" userId="1bf0b19fd3cee7b2" providerId="LiveId" clId="{3CE1DBE5-0A89-4383-BFFC-6DBE6EE26097}" dt="2023-11-23T07:22:25.101" v="42" actId="2"/>
          <ac:spMkLst>
            <pc:docMk/>
            <pc:sldMk cId="1215363246" sldId="264"/>
            <ac:spMk id="4" creationId="{A26B24F4-FE32-4F5E-A0EB-C7EC4BD2FA01}"/>
          </ac:spMkLst>
        </pc:spChg>
        <pc:spChg chg="add mod">
          <ac:chgData name="BRYANT MAKE" userId="1bf0b19fd3cee7b2" providerId="LiveId" clId="{3CE1DBE5-0A89-4383-BFFC-6DBE6EE26097}" dt="2023-11-23T07:33:04.154" v="254" actId="20577"/>
          <ac:spMkLst>
            <pc:docMk/>
            <pc:sldMk cId="1215363246" sldId="264"/>
            <ac:spMk id="7" creationId="{33EBE98D-7DBE-4130-92BE-EC826F6AE689}"/>
          </ac:spMkLst>
        </pc:spChg>
        <pc:picChg chg="add mod">
          <ac:chgData name="BRYANT MAKE" userId="1bf0b19fd3cee7b2" providerId="LiveId" clId="{3CE1DBE5-0A89-4383-BFFC-6DBE6EE26097}" dt="2023-11-23T07:21:52.657" v="12" actId="1076"/>
          <ac:picMkLst>
            <pc:docMk/>
            <pc:sldMk cId="1215363246" sldId="264"/>
            <ac:picMk id="6" creationId="{4BA63922-2C11-4C5E-83B0-BC794B9C166A}"/>
          </ac:picMkLst>
        </pc:picChg>
      </pc:sldChg>
      <pc:sldChg chg="addSp delSp modSp new mod">
        <pc:chgData name="BRYANT MAKE" userId="1bf0b19fd3cee7b2" providerId="LiveId" clId="{3CE1DBE5-0A89-4383-BFFC-6DBE6EE26097}" dt="2023-11-23T07:32:26.312" v="239" actId="1076"/>
        <pc:sldMkLst>
          <pc:docMk/>
          <pc:sldMk cId="2087271744" sldId="265"/>
        </pc:sldMkLst>
        <pc:spChg chg="del">
          <ac:chgData name="BRYANT MAKE" userId="1bf0b19fd3cee7b2" providerId="LiveId" clId="{3CE1DBE5-0A89-4383-BFFC-6DBE6EE26097}" dt="2023-11-23T07:22:07.988" v="34" actId="478"/>
          <ac:spMkLst>
            <pc:docMk/>
            <pc:sldMk cId="2087271744" sldId="265"/>
            <ac:spMk id="2" creationId="{20505CFB-42A5-4774-9FA2-129EB83A0D9A}"/>
          </ac:spMkLst>
        </pc:spChg>
        <pc:spChg chg="del">
          <ac:chgData name="BRYANT MAKE" userId="1bf0b19fd3cee7b2" providerId="LiveId" clId="{3CE1DBE5-0A89-4383-BFFC-6DBE6EE26097}" dt="2023-11-23T07:22:07.988" v="34" actId="478"/>
          <ac:spMkLst>
            <pc:docMk/>
            <pc:sldMk cId="2087271744" sldId="265"/>
            <ac:spMk id="3" creationId="{6E4792EB-461E-4159-98F8-1CF628E692FA}"/>
          </ac:spMkLst>
        </pc:spChg>
        <pc:spChg chg="add mod">
          <ac:chgData name="BRYANT MAKE" userId="1bf0b19fd3cee7b2" providerId="LiveId" clId="{3CE1DBE5-0A89-4383-BFFC-6DBE6EE26097}" dt="2023-11-23T07:22:21.478" v="37" actId="2"/>
          <ac:spMkLst>
            <pc:docMk/>
            <pc:sldMk cId="2087271744" sldId="265"/>
            <ac:spMk id="4" creationId="{B7D7B90A-DA39-4591-B783-F778637ED716}"/>
          </ac:spMkLst>
        </pc:spChg>
        <pc:spChg chg="add mod">
          <ac:chgData name="BRYANT MAKE" userId="1bf0b19fd3cee7b2" providerId="LiveId" clId="{3CE1DBE5-0A89-4383-BFFC-6DBE6EE26097}" dt="2023-11-23T07:25:57.631" v="180" actId="1076"/>
          <ac:spMkLst>
            <pc:docMk/>
            <pc:sldMk cId="2087271744" sldId="265"/>
            <ac:spMk id="12" creationId="{988894F2-3335-499C-9811-9F6A05555ABE}"/>
          </ac:spMkLst>
        </pc:spChg>
        <pc:spChg chg="add mod">
          <ac:chgData name="BRYANT MAKE" userId="1bf0b19fd3cee7b2" providerId="LiveId" clId="{3CE1DBE5-0A89-4383-BFFC-6DBE6EE26097}" dt="2023-11-23T07:26:02.971" v="182" actId="1076"/>
          <ac:spMkLst>
            <pc:docMk/>
            <pc:sldMk cId="2087271744" sldId="265"/>
            <ac:spMk id="15" creationId="{EFA6643A-9961-4E0B-8B28-B3E47376E9A6}"/>
          </ac:spMkLst>
        </pc:spChg>
        <pc:spChg chg="add mod">
          <ac:chgData name="BRYANT MAKE" userId="1bf0b19fd3cee7b2" providerId="LiveId" clId="{3CE1DBE5-0A89-4383-BFFC-6DBE6EE26097}" dt="2023-11-23T07:26:08.536" v="184" actId="1076"/>
          <ac:spMkLst>
            <pc:docMk/>
            <pc:sldMk cId="2087271744" sldId="265"/>
            <ac:spMk id="18" creationId="{BEF916AC-88A2-4ECA-94E8-8F7CA90ACADC}"/>
          </ac:spMkLst>
        </pc:spChg>
        <pc:spChg chg="add mod">
          <ac:chgData name="BRYANT MAKE" userId="1bf0b19fd3cee7b2" providerId="LiveId" clId="{3CE1DBE5-0A89-4383-BFFC-6DBE6EE26097}" dt="2023-11-23T07:25:49.188" v="178" actId="255"/>
          <ac:spMkLst>
            <pc:docMk/>
            <pc:sldMk cId="2087271744" sldId="265"/>
            <ac:spMk id="30" creationId="{76096919-5002-4E11-BB2B-DA7AFE90AD9D}"/>
          </ac:spMkLst>
        </pc:spChg>
        <pc:spChg chg="add mod">
          <ac:chgData name="BRYANT MAKE" userId="1bf0b19fd3cee7b2" providerId="LiveId" clId="{3CE1DBE5-0A89-4383-BFFC-6DBE6EE26097}" dt="2023-11-23T07:29:20.391" v="200" actId="1076"/>
          <ac:spMkLst>
            <pc:docMk/>
            <pc:sldMk cId="2087271744" sldId="265"/>
            <ac:spMk id="35" creationId="{5D023752-EDEA-437F-8FF2-053B990174E2}"/>
          </ac:spMkLst>
        </pc:spChg>
        <pc:spChg chg="add mod">
          <ac:chgData name="BRYANT MAKE" userId="1bf0b19fd3cee7b2" providerId="LiveId" clId="{3CE1DBE5-0A89-4383-BFFC-6DBE6EE26097}" dt="2023-11-23T07:29:55.147" v="233" actId="1076"/>
          <ac:spMkLst>
            <pc:docMk/>
            <pc:sldMk cId="2087271744" sldId="265"/>
            <ac:spMk id="36" creationId="{2FC6FFCC-7865-460C-96F5-D2CFB0BDB76C}"/>
          </ac:spMkLst>
        </pc:spChg>
        <pc:picChg chg="add mod">
          <ac:chgData name="BRYANT MAKE" userId="1bf0b19fd3cee7b2" providerId="LiveId" clId="{3CE1DBE5-0A89-4383-BFFC-6DBE6EE26097}" dt="2023-11-23T07:23:08.055" v="52" actId="1076"/>
          <ac:picMkLst>
            <pc:docMk/>
            <pc:sldMk cId="2087271744" sldId="265"/>
            <ac:picMk id="6" creationId="{6B571E8E-6A4D-4191-9E44-BCBAD5BCD893}"/>
          </ac:picMkLst>
        </pc:picChg>
        <pc:picChg chg="add mod">
          <ac:chgData name="BRYANT MAKE" userId="1bf0b19fd3cee7b2" providerId="LiveId" clId="{3CE1DBE5-0A89-4383-BFFC-6DBE6EE26097}" dt="2023-11-23T07:23:09.325" v="53" actId="1076"/>
          <ac:picMkLst>
            <pc:docMk/>
            <pc:sldMk cId="2087271744" sldId="265"/>
            <ac:picMk id="8" creationId="{B0172C62-A033-4F2D-BBA2-8C24CD90CC41}"/>
          </ac:picMkLst>
        </pc:picChg>
        <pc:picChg chg="add mod">
          <ac:chgData name="BRYANT MAKE" userId="1bf0b19fd3cee7b2" providerId="LiveId" clId="{3CE1DBE5-0A89-4383-BFFC-6DBE6EE26097}" dt="2023-11-23T07:25:00.773" v="142" actId="1076"/>
          <ac:picMkLst>
            <pc:docMk/>
            <pc:sldMk cId="2087271744" sldId="265"/>
            <ac:picMk id="20" creationId="{26F0CAAB-E0F0-4B92-9A32-5C418259FFEC}"/>
          </ac:picMkLst>
        </pc:picChg>
        <pc:picChg chg="add mod">
          <ac:chgData name="BRYANT MAKE" userId="1bf0b19fd3cee7b2" providerId="LiveId" clId="{3CE1DBE5-0A89-4383-BFFC-6DBE6EE26097}" dt="2023-11-23T07:25:15.682" v="146" actId="1076"/>
          <ac:picMkLst>
            <pc:docMk/>
            <pc:sldMk cId="2087271744" sldId="265"/>
            <ac:picMk id="27" creationId="{0EFDD4F7-59DD-4AB1-B55B-F6351A961337}"/>
          </ac:picMkLst>
        </pc:picChg>
        <pc:picChg chg="add mod">
          <ac:chgData name="BRYANT MAKE" userId="1bf0b19fd3cee7b2" providerId="LiveId" clId="{3CE1DBE5-0A89-4383-BFFC-6DBE6EE26097}" dt="2023-11-23T07:27:37.805" v="187" actId="1076"/>
          <ac:picMkLst>
            <pc:docMk/>
            <pc:sldMk cId="2087271744" sldId="265"/>
            <ac:picMk id="32" creationId="{EDE88BE9-4C47-49B5-B56E-AE067F615B54}"/>
          </ac:picMkLst>
        </pc:picChg>
        <pc:picChg chg="add mod">
          <ac:chgData name="BRYANT MAKE" userId="1bf0b19fd3cee7b2" providerId="LiveId" clId="{3CE1DBE5-0A89-4383-BFFC-6DBE6EE26097}" dt="2023-11-23T07:29:25.603" v="203" actId="1076"/>
          <ac:picMkLst>
            <pc:docMk/>
            <pc:sldMk cId="2087271744" sldId="265"/>
            <ac:picMk id="34" creationId="{6A42E724-13F1-4895-9659-50DE6E45B4CB}"/>
          </ac:picMkLst>
        </pc:picChg>
        <pc:picChg chg="add mod">
          <ac:chgData name="BRYANT MAKE" userId="1bf0b19fd3cee7b2" providerId="LiveId" clId="{3CE1DBE5-0A89-4383-BFFC-6DBE6EE26097}" dt="2023-11-23T07:31:21.148" v="236" actId="1076"/>
          <ac:picMkLst>
            <pc:docMk/>
            <pc:sldMk cId="2087271744" sldId="265"/>
            <ac:picMk id="38" creationId="{B61ED536-4C34-4C8C-A313-81255D1BA43A}"/>
          </ac:picMkLst>
        </pc:picChg>
        <pc:picChg chg="add mod">
          <ac:chgData name="BRYANT MAKE" userId="1bf0b19fd3cee7b2" providerId="LiveId" clId="{3CE1DBE5-0A89-4383-BFFC-6DBE6EE26097}" dt="2023-11-23T07:32:26.312" v="239" actId="1076"/>
          <ac:picMkLst>
            <pc:docMk/>
            <pc:sldMk cId="2087271744" sldId="265"/>
            <ac:picMk id="40" creationId="{B35F63B8-ACB2-4B4B-B502-AF8594421C9C}"/>
          </ac:picMkLst>
        </pc:picChg>
        <pc:cxnChg chg="add mod">
          <ac:chgData name="BRYANT MAKE" userId="1bf0b19fd3cee7b2" providerId="LiveId" clId="{3CE1DBE5-0A89-4383-BFFC-6DBE6EE26097}" dt="2023-11-23T07:23:14.665" v="55" actId="14100"/>
          <ac:cxnSpMkLst>
            <pc:docMk/>
            <pc:sldMk cId="2087271744" sldId="265"/>
            <ac:cxnSpMk id="10" creationId="{8D4F0E8C-1D54-442D-9792-AAD5A5EDED50}"/>
          </ac:cxnSpMkLst>
        </pc:cxnChg>
        <pc:cxnChg chg="add">
          <ac:chgData name="BRYANT MAKE" userId="1bf0b19fd3cee7b2" providerId="LiveId" clId="{3CE1DBE5-0A89-4383-BFFC-6DBE6EE26097}" dt="2023-11-23T07:23:43.821" v="82" actId="11529"/>
          <ac:cxnSpMkLst>
            <pc:docMk/>
            <pc:sldMk cId="2087271744" sldId="265"/>
            <ac:cxnSpMk id="14" creationId="{BA128E37-AA04-4008-AA37-402C9715E4D4}"/>
          </ac:cxnSpMkLst>
        </pc:cxnChg>
        <pc:cxnChg chg="add mod">
          <ac:chgData name="BRYANT MAKE" userId="1bf0b19fd3cee7b2" providerId="LiveId" clId="{3CE1DBE5-0A89-4383-BFFC-6DBE6EE26097}" dt="2023-11-23T07:24:23.800" v="131" actId="1076"/>
          <ac:cxnSpMkLst>
            <pc:docMk/>
            <pc:sldMk cId="2087271744" sldId="265"/>
            <ac:cxnSpMk id="17" creationId="{CB6DF4FF-571A-45EC-85DF-2AE0FECA506A}"/>
          </ac:cxnSpMkLst>
        </pc:cxnChg>
        <pc:cxnChg chg="add mod">
          <ac:chgData name="BRYANT MAKE" userId="1bf0b19fd3cee7b2" providerId="LiveId" clId="{3CE1DBE5-0A89-4383-BFFC-6DBE6EE26097}" dt="2023-11-23T07:25:00.773" v="142" actId="1076"/>
          <ac:cxnSpMkLst>
            <pc:docMk/>
            <pc:sldMk cId="2087271744" sldId="265"/>
            <ac:cxnSpMk id="22" creationId="{3F2296AC-4016-47C7-AAE5-5A1003A3D2EA}"/>
          </ac:cxnSpMkLst>
        </pc:cxnChg>
        <pc:cxnChg chg="add">
          <ac:chgData name="BRYANT MAKE" userId="1bf0b19fd3cee7b2" providerId="LiveId" clId="{3CE1DBE5-0A89-4383-BFFC-6DBE6EE26097}" dt="2023-11-23T07:25:20.868" v="147" actId="11529"/>
          <ac:cxnSpMkLst>
            <pc:docMk/>
            <pc:sldMk cId="2087271744" sldId="265"/>
            <ac:cxnSpMk id="29" creationId="{298B8517-22D4-449B-96D8-928E3633EA95}"/>
          </ac:cxnSpMkLst>
        </pc:cxnChg>
      </pc:sldChg>
      <pc:sldChg chg="addSp delSp modSp new mod">
        <pc:chgData name="BRYANT MAKE" userId="1bf0b19fd3cee7b2" providerId="LiveId" clId="{3CE1DBE5-0A89-4383-BFFC-6DBE6EE26097}" dt="2023-11-23T07:33:56.741" v="283" actId="1076"/>
        <pc:sldMkLst>
          <pc:docMk/>
          <pc:sldMk cId="1324918227" sldId="266"/>
        </pc:sldMkLst>
        <pc:spChg chg="del">
          <ac:chgData name="BRYANT MAKE" userId="1bf0b19fd3cee7b2" providerId="LiveId" clId="{3CE1DBE5-0A89-4383-BFFC-6DBE6EE26097}" dt="2023-11-23T07:33:09.671" v="256" actId="478"/>
          <ac:spMkLst>
            <pc:docMk/>
            <pc:sldMk cId="1324918227" sldId="266"/>
            <ac:spMk id="2" creationId="{6C9F9359-F566-4EF2-8DA9-065D3C53F3DD}"/>
          </ac:spMkLst>
        </pc:spChg>
        <pc:spChg chg="del">
          <ac:chgData name="BRYANT MAKE" userId="1bf0b19fd3cee7b2" providerId="LiveId" clId="{3CE1DBE5-0A89-4383-BFFC-6DBE6EE26097}" dt="2023-11-23T07:33:09.671" v="256" actId="478"/>
          <ac:spMkLst>
            <pc:docMk/>
            <pc:sldMk cId="1324918227" sldId="266"/>
            <ac:spMk id="3" creationId="{87213395-4837-479C-A107-E5FA5A5FE889}"/>
          </ac:spMkLst>
        </pc:spChg>
        <pc:spChg chg="add mod">
          <ac:chgData name="BRYANT MAKE" userId="1bf0b19fd3cee7b2" providerId="LiveId" clId="{3CE1DBE5-0A89-4383-BFFC-6DBE6EE26097}" dt="2023-11-23T07:33:16.337" v="271" actId="20577"/>
          <ac:spMkLst>
            <pc:docMk/>
            <pc:sldMk cId="1324918227" sldId="266"/>
            <ac:spMk id="4" creationId="{95098176-9417-410D-AA4F-B894FF54A4CB}"/>
          </ac:spMkLst>
        </pc:spChg>
        <pc:picChg chg="add mod">
          <ac:chgData name="BRYANT MAKE" userId="1bf0b19fd3cee7b2" providerId="LiveId" clId="{3CE1DBE5-0A89-4383-BFFC-6DBE6EE26097}" dt="2023-11-23T07:33:39.066" v="276" actId="1076"/>
          <ac:picMkLst>
            <pc:docMk/>
            <pc:sldMk cId="1324918227" sldId="266"/>
            <ac:picMk id="6" creationId="{EB5FE0A9-5AFE-48F5-8306-EBC09A222684}"/>
          </ac:picMkLst>
        </pc:picChg>
        <pc:picChg chg="add mod">
          <ac:chgData name="BRYANT MAKE" userId="1bf0b19fd3cee7b2" providerId="LiveId" clId="{3CE1DBE5-0A89-4383-BFFC-6DBE6EE26097}" dt="2023-11-23T07:33:56.741" v="283" actId="1076"/>
          <ac:picMkLst>
            <pc:docMk/>
            <pc:sldMk cId="1324918227" sldId="266"/>
            <ac:picMk id="8" creationId="{B0953B8B-87A1-4DEE-AB61-C7C50BF61BF6}"/>
          </ac:picMkLst>
        </pc:picChg>
      </pc:sldChg>
      <pc:sldChg chg="addSp delSp modSp new mod">
        <pc:chgData name="BRYANT MAKE" userId="1bf0b19fd3cee7b2" providerId="LiveId" clId="{3CE1DBE5-0A89-4383-BFFC-6DBE6EE26097}" dt="2023-11-28T14:17:21.089" v="329" actId="20577"/>
        <pc:sldMkLst>
          <pc:docMk/>
          <pc:sldMk cId="2067446575" sldId="275"/>
        </pc:sldMkLst>
        <pc:spChg chg="del">
          <ac:chgData name="BRYANT MAKE" userId="1bf0b19fd3cee7b2" providerId="LiveId" clId="{3CE1DBE5-0A89-4383-BFFC-6DBE6EE26097}" dt="2023-11-28T14:16:38.536" v="285" actId="478"/>
          <ac:spMkLst>
            <pc:docMk/>
            <pc:sldMk cId="2067446575" sldId="275"/>
            <ac:spMk id="2" creationId="{B27987CD-687D-44C1-B21E-72DBBBA30529}"/>
          </ac:spMkLst>
        </pc:spChg>
        <pc:spChg chg="del">
          <ac:chgData name="BRYANT MAKE" userId="1bf0b19fd3cee7b2" providerId="LiveId" clId="{3CE1DBE5-0A89-4383-BFFC-6DBE6EE26097}" dt="2023-11-28T14:16:38.536" v="285" actId="478"/>
          <ac:spMkLst>
            <pc:docMk/>
            <pc:sldMk cId="2067446575" sldId="275"/>
            <ac:spMk id="3" creationId="{654B546B-34B4-4293-A64B-9C7CD982BD79}"/>
          </ac:spMkLst>
        </pc:spChg>
        <pc:spChg chg="add mod">
          <ac:chgData name="BRYANT MAKE" userId="1bf0b19fd3cee7b2" providerId="LiveId" clId="{3CE1DBE5-0A89-4383-BFFC-6DBE6EE26097}" dt="2023-11-28T14:16:51.960" v="289"/>
          <ac:spMkLst>
            <pc:docMk/>
            <pc:sldMk cId="2067446575" sldId="275"/>
            <ac:spMk id="4" creationId="{F15D137E-E425-4E33-879D-B6D01C3B0ADD}"/>
          </ac:spMkLst>
        </pc:spChg>
        <pc:spChg chg="add mod">
          <ac:chgData name="BRYANT MAKE" userId="1bf0b19fd3cee7b2" providerId="LiveId" clId="{3CE1DBE5-0A89-4383-BFFC-6DBE6EE26097}" dt="2023-11-28T14:17:21.089" v="329" actId="20577"/>
          <ac:spMkLst>
            <pc:docMk/>
            <pc:sldMk cId="2067446575" sldId="275"/>
            <ac:spMk id="7" creationId="{8BFABA6D-3062-4096-90A6-26AB6C91ECEF}"/>
          </ac:spMkLst>
        </pc:spChg>
        <pc:picChg chg="add mod">
          <ac:chgData name="BRYANT MAKE" userId="1bf0b19fd3cee7b2" providerId="LiveId" clId="{3CE1DBE5-0A89-4383-BFFC-6DBE6EE26097}" dt="2023-11-28T14:17:05.725" v="292" actId="1076"/>
          <ac:picMkLst>
            <pc:docMk/>
            <pc:sldMk cId="2067446575" sldId="275"/>
            <ac:picMk id="6" creationId="{0E3FC541-1C07-4807-A91E-D723AA6538BA}"/>
          </ac:picMkLst>
        </pc:picChg>
      </pc:sldChg>
      <pc:sldChg chg="addSp delSp modSp new mod">
        <pc:chgData name="BRYANT MAKE" userId="1bf0b19fd3cee7b2" providerId="LiveId" clId="{3CE1DBE5-0A89-4383-BFFC-6DBE6EE26097}" dt="2023-11-28T14:19:25.382" v="402" actId="1076"/>
        <pc:sldMkLst>
          <pc:docMk/>
          <pc:sldMk cId="2810219787" sldId="276"/>
        </pc:sldMkLst>
        <pc:spChg chg="del">
          <ac:chgData name="BRYANT MAKE" userId="1bf0b19fd3cee7b2" providerId="LiveId" clId="{3CE1DBE5-0A89-4383-BFFC-6DBE6EE26097}" dt="2023-11-28T14:17:25.017" v="331" actId="478"/>
          <ac:spMkLst>
            <pc:docMk/>
            <pc:sldMk cId="2810219787" sldId="276"/>
            <ac:spMk id="2" creationId="{0AB7C9F9-4AC5-4DDB-996E-0ED1A5A30870}"/>
          </ac:spMkLst>
        </pc:spChg>
        <pc:spChg chg="del">
          <ac:chgData name="BRYANT MAKE" userId="1bf0b19fd3cee7b2" providerId="LiveId" clId="{3CE1DBE5-0A89-4383-BFFC-6DBE6EE26097}" dt="2023-11-28T14:17:25.017" v="331" actId="478"/>
          <ac:spMkLst>
            <pc:docMk/>
            <pc:sldMk cId="2810219787" sldId="276"/>
            <ac:spMk id="3" creationId="{31348FEB-2444-453C-B972-531A313C7336}"/>
          </ac:spMkLst>
        </pc:spChg>
        <pc:spChg chg="add del mod">
          <ac:chgData name="BRYANT MAKE" userId="1bf0b19fd3cee7b2" providerId="LiveId" clId="{3CE1DBE5-0A89-4383-BFFC-6DBE6EE26097}" dt="2023-11-28T14:17:31.653" v="333"/>
          <ac:spMkLst>
            <pc:docMk/>
            <pc:sldMk cId="2810219787" sldId="276"/>
            <ac:spMk id="4" creationId="{023DFDAF-6906-430E-81C3-B91D6B27829D}"/>
          </ac:spMkLst>
        </pc:spChg>
        <pc:spChg chg="add mod">
          <ac:chgData name="BRYANT MAKE" userId="1bf0b19fd3cee7b2" providerId="LiveId" clId="{3CE1DBE5-0A89-4383-BFFC-6DBE6EE26097}" dt="2023-11-28T14:17:40.467" v="337"/>
          <ac:spMkLst>
            <pc:docMk/>
            <pc:sldMk cId="2810219787" sldId="276"/>
            <ac:spMk id="5" creationId="{8EA2785B-B971-4BEA-B963-C9F50AA4F428}"/>
          </ac:spMkLst>
        </pc:spChg>
        <pc:spChg chg="add mod">
          <ac:chgData name="BRYANT MAKE" userId="1bf0b19fd3cee7b2" providerId="LiveId" clId="{3CE1DBE5-0A89-4383-BFFC-6DBE6EE26097}" dt="2023-11-28T14:18:17.474" v="346" actId="164"/>
          <ac:spMkLst>
            <pc:docMk/>
            <pc:sldMk cId="2810219787" sldId="276"/>
            <ac:spMk id="8" creationId="{1340E38A-9CBC-473B-9987-5900009FA51B}"/>
          </ac:spMkLst>
        </pc:spChg>
        <pc:spChg chg="add mod">
          <ac:chgData name="BRYANT MAKE" userId="1bf0b19fd3cee7b2" providerId="LiveId" clId="{3CE1DBE5-0A89-4383-BFFC-6DBE6EE26097}" dt="2023-11-28T14:19:25.382" v="402" actId="1076"/>
          <ac:spMkLst>
            <pc:docMk/>
            <pc:sldMk cId="2810219787" sldId="276"/>
            <ac:spMk id="14" creationId="{1005279D-34A6-4E21-9EF8-52A78CB1EFEF}"/>
          </ac:spMkLst>
        </pc:spChg>
        <pc:grpChg chg="add mod">
          <ac:chgData name="BRYANT MAKE" userId="1bf0b19fd3cee7b2" providerId="LiveId" clId="{3CE1DBE5-0A89-4383-BFFC-6DBE6EE26097}" dt="2023-11-28T14:18:29.039" v="351" actId="14100"/>
          <ac:grpSpMkLst>
            <pc:docMk/>
            <pc:sldMk cId="2810219787" sldId="276"/>
            <ac:grpSpMk id="9" creationId="{7C30788C-8D93-4080-A165-5647E23A4A47}"/>
          </ac:grpSpMkLst>
        </pc:grpChg>
        <pc:picChg chg="add mod">
          <ac:chgData name="BRYANT MAKE" userId="1bf0b19fd3cee7b2" providerId="LiveId" clId="{3CE1DBE5-0A89-4383-BFFC-6DBE6EE26097}" dt="2023-11-28T14:18:17.474" v="346" actId="164"/>
          <ac:picMkLst>
            <pc:docMk/>
            <pc:sldMk cId="2810219787" sldId="276"/>
            <ac:picMk id="7" creationId="{A5BD3739-BCB6-4687-A4EE-11A90B9919B7}"/>
          </ac:picMkLst>
        </pc:picChg>
        <pc:picChg chg="add mod">
          <ac:chgData name="BRYANT MAKE" userId="1bf0b19fd3cee7b2" providerId="LiveId" clId="{3CE1DBE5-0A89-4383-BFFC-6DBE6EE26097}" dt="2023-11-28T14:18:40.096" v="354" actId="1076"/>
          <ac:picMkLst>
            <pc:docMk/>
            <pc:sldMk cId="2810219787" sldId="276"/>
            <ac:picMk id="11" creationId="{E92E9403-5415-46C3-90F4-8E4CECA20008}"/>
          </ac:picMkLst>
        </pc:picChg>
        <pc:picChg chg="add mod">
          <ac:chgData name="BRYANT MAKE" userId="1bf0b19fd3cee7b2" providerId="LiveId" clId="{3CE1DBE5-0A89-4383-BFFC-6DBE6EE26097}" dt="2023-11-28T14:18:50.722" v="357" actId="1076"/>
          <ac:picMkLst>
            <pc:docMk/>
            <pc:sldMk cId="2810219787" sldId="276"/>
            <ac:picMk id="13" creationId="{C08D3F8C-82F0-41E1-AF44-11A24554ADD3}"/>
          </ac:picMkLst>
        </pc:picChg>
      </pc:sldChg>
      <pc:sldChg chg="addSp delSp modSp new mod">
        <pc:chgData name="BRYANT MAKE" userId="1bf0b19fd3cee7b2" providerId="LiveId" clId="{3CE1DBE5-0A89-4383-BFFC-6DBE6EE26097}" dt="2023-11-28T14:19:52.813" v="412" actId="1076"/>
        <pc:sldMkLst>
          <pc:docMk/>
          <pc:sldMk cId="1371688185" sldId="277"/>
        </pc:sldMkLst>
        <pc:spChg chg="del">
          <ac:chgData name="BRYANT MAKE" userId="1bf0b19fd3cee7b2" providerId="LiveId" clId="{3CE1DBE5-0A89-4383-BFFC-6DBE6EE26097}" dt="2023-11-28T14:19:29.974" v="404" actId="478"/>
          <ac:spMkLst>
            <pc:docMk/>
            <pc:sldMk cId="1371688185" sldId="277"/>
            <ac:spMk id="2" creationId="{472C5922-3173-4479-87D2-55D681F9B220}"/>
          </ac:spMkLst>
        </pc:spChg>
        <pc:spChg chg="del">
          <ac:chgData name="BRYANT MAKE" userId="1bf0b19fd3cee7b2" providerId="LiveId" clId="{3CE1DBE5-0A89-4383-BFFC-6DBE6EE26097}" dt="2023-11-28T14:19:29.974" v="404" actId="478"/>
          <ac:spMkLst>
            <pc:docMk/>
            <pc:sldMk cId="1371688185" sldId="277"/>
            <ac:spMk id="3" creationId="{7E3ACAC6-6D0F-46FC-8B3B-EEE72B7D63C5}"/>
          </ac:spMkLst>
        </pc:spChg>
        <pc:spChg chg="add mod">
          <ac:chgData name="BRYANT MAKE" userId="1bf0b19fd3cee7b2" providerId="LiveId" clId="{3CE1DBE5-0A89-4383-BFFC-6DBE6EE26097}" dt="2023-11-28T14:19:41.022" v="408"/>
          <ac:spMkLst>
            <pc:docMk/>
            <pc:sldMk cId="1371688185" sldId="277"/>
            <ac:spMk id="4" creationId="{CD38459F-8AF6-4C6C-A1E1-7FD40CF9A551}"/>
          </ac:spMkLst>
        </pc:spChg>
        <pc:picChg chg="add mod">
          <ac:chgData name="BRYANT MAKE" userId="1bf0b19fd3cee7b2" providerId="LiveId" clId="{3CE1DBE5-0A89-4383-BFFC-6DBE6EE26097}" dt="2023-11-28T14:19:52.813" v="412" actId="1076"/>
          <ac:picMkLst>
            <pc:docMk/>
            <pc:sldMk cId="1371688185" sldId="277"/>
            <ac:picMk id="6" creationId="{778D9AC2-7040-4CA6-BA40-1060C0606D86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3BF9AC-B865-4137-AD7C-53366EC3622F}" type="datetimeFigureOut">
              <a:rPr lang="zh-CN" altLang="en-US" smtClean="0"/>
              <a:t>2023/11/29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D9E934-FE57-4510-BF93-2F04DAA5673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01809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D9E934-FE57-4510-BF93-2F04DAA5673D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27674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D99F41-3755-4886-915C-51EFA36F09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654FB66-6D70-414A-B6A2-B918B78FB2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27621010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892216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10" Type="http://schemas.openxmlformats.org/officeDocument/2006/relationships/image" Target="../media/image51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11" Type="http://schemas.openxmlformats.org/officeDocument/2006/relationships/image" Target="../media/image63.png"/><Relationship Id="rId5" Type="http://schemas.openxmlformats.org/officeDocument/2006/relationships/image" Target="../media/image57.png"/><Relationship Id="rId10" Type="http://schemas.openxmlformats.org/officeDocument/2006/relationships/image" Target="../media/image62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9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D103F4-ABFB-4C22-BE1C-7ABEE77BA9C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Week 18-19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2274F1A-0CE2-4642-A115-91C58C375CC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CVPR2023-Backbone</a:t>
            </a:r>
          </a:p>
        </p:txBody>
      </p:sp>
    </p:spTree>
    <p:extLst>
      <p:ext uri="{BB962C8B-B14F-4D97-AF65-F5344CB8AC3E}">
        <p14:creationId xmlns:p14="http://schemas.microsoft.com/office/powerpoint/2010/main" val="18205752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B7D7B90A-DA39-4591-B783-F778637ED716}"/>
              </a:ext>
            </a:extLst>
          </p:cNvPr>
          <p:cNvSpPr txBox="1"/>
          <p:nvPr/>
        </p:nvSpPr>
        <p:spPr>
          <a:xfrm>
            <a:off x="233081" y="161365"/>
            <a:ext cx="71986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SMPConv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B571E8E-6A4D-4191-9E44-BCBAD5BCD8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427" y="1840787"/>
            <a:ext cx="3703364" cy="60235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0172C62-A033-4F2D-BBA2-8C24CD90CC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6009" y="1180104"/>
            <a:ext cx="2256773" cy="247317"/>
          </a:xfrm>
          <a:prstGeom prst="rect">
            <a:avLst/>
          </a:prstGeom>
        </p:spPr>
      </p:pic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8D4F0E8C-1D54-442D-9792-AAD5A5EDED50}"/>
              </a:ext>
            </a:extLst>
          </p:cNvPr>
          <p:cNvCxnSpPr>
            <a:cxnSpLocks/>
            <a:endCxn id="8" idx="2"/>
          </p:cNvCxnSpPr>
          <p:nvPr/>
        </p:nvCxnSpPr>
        <p:spPr>
          <a:xfrm flipV="1">
            <a:off x="3782860" y="1427421"/>
            <a:ext cx="1441536" cy="5391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988894F2-3335-499C-9811-9F6A05555ABE}"/>
              </a:ext>
            </a:extLst>
          </p:cNvPr>
          <p:cNvSpPr txBox="1"/>
          <p:nvPr/>
        </p:nvSpPr>
        <p:spPr>
          <a:xfrm>
            <a:off x="2229634" y="1150101"/>
            <a:ext cx="23611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Learning parameters</a:t>
            </a:r>
            <a:endParaRPr lang="zh-CN" altLang="en-US" sz="1400" dirty="0"/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BA128E37-AA04-4008-AA37-402C9715E4D4}"/>
              </a:ext>
            </a:extLst>
          </p:cNvPr>
          <p:cNvCxnSpPr/>
          <p:nvPr/>
        </p:nvCxnSpPr>
        <p:spPr>
          <a:xfrm flipH="1" flipV="1">
            <a:off x="4503628" y="751562"/>
            <a:ext cx="218684" cy="4822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EFA6643A-9961-4E0B-8B28-B3E47376E9A6}"/>
              </a:ext>
            </a:extLst>
          </p:cNvPr>
          <p:cNvSpPr txBox="1"/>
          <p:nvPr/>
        </p:nvSpPr>
        <p:spPr>
          <a:xfrm>
            <a:off x="3496851" y="487832"/>
            <a:ext cx="16221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coordinates</a:t>
            </a:r>
            <a:endParaRPr lang="zh-CN" altLang="en-US" sz="1400" dirty="0"/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CB6DF4FF-571A-45EC-85DF-2AE0FECA506A}"/>
              </a:ext>
            </a:extLst>
          </p:cNvPr>
          <p:cNvCxnSpPr/>
          <p:nvPr/>
        </p:nvCxnSpPr>
        <p:spPr>
          <a:xfrm flipV="1">
            <a:off x="5325646" y="746901"/>
            <a:ext cx="181627" cy="4332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BEF916AC-88A2-4ECA-94E8-8F7CA90ACADC}"/>
              </a:ext>
            </a:extLst>
          </p:cNvPr>
          <p:cNvSpPr txBox="1"/>
          <p:nvPr/>
        </p:nvSpPr>
        <p:spPr>
          <a:xfrm>
            <a:off x="5178467" y="439124"/>
            <a:ext cx="13695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radius</a:t>
            </a:r>
            <a:endParaRPr lang="zh-CN" altLang="en-US" sz="1400" dirty="0"/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26F0CAAB-E0F0-4B92-9A32-5C418259FF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0964" y="3110339"/>
            <a:ext cx="2173432" cy="433560"/>
          </a:xfrm>
          <a:prstGeom prst="rect">
            <a:avLst/>
          </a:prstGeom>
        </p:spPr>
      </p:pic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3F2296AC-4016-47C7-AAE5-5A1003A3D2EA}"/>
              </a:ext>
            </a:extLst>
          </p:cNvPr>
          <p:cNvCxnSpPr>
            <a:cxnSpLocks/>
            <a:endCxn id="20" idx="0"/>
          </p:cNvCxnSpPr>
          <p:nvPr/>
        </p:nvCxnSpPr>
        <p:spPr>
          <a:xfrm>
            <a:off x="3825660" y="2318944"/>
            <a:ext cx="312020" cy="7913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图片 26">
            <a:extLst>
              <a:ext uri="{FF2B5EF4-FFF2-40B4-BE49-F238E27FC236}">
                <a16:creationId xmlns:a16="http://schemas.microsoft.com/office/drawing/2014/main" id="{0EFDD4F7-59DD-4AB1-B55B-F6351A9613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4578" y="3237418"/>
            <a:ext cx="2075471" cy="191582"/>
          </a:xfrm>
          <a:prstGeom prst="rect">
            <a:avLst/>
          </a:prstGeom>
        </p:spPr>
      </p:pic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298B8517-22D4-449B-96D8-928E3633EA95}"/>
              </a:ext>
            </a:extLst>
          </p:cNvPr>
          <p:cNvCxnSpPr>
            <a:endCxn id="27" idx="0"/>
          </p:cNvCxnSpPr>
          <p:nvPr/>
        </p:nvCxnSpPr>
        <p:spPr>
          <a:xfrm flipH="1">
            <a:off x="1392314" y="2392471"/>
            <a:ext cx="987631" cy="8449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>
            <a:extLst>
              <a:ext uri="{FF2B5EF4-FFF2-40B4-BE49-F238E27FC236}">
                <a16:creationId xmlns:a16="http://schemas.microsoft.com/office/drawing/2014/main" id="{76096919-5002-4E11-BB2B-DA7AFE90AD9D}"/>
              </a:ext>
            </a:extLst>
          </p:cNvPr>
          <p:cNvSpPr txBox="1"/>
          <p:nvPr/>
        </p:nvSpPr>
        <p:spPr>
          <a:xfrm>
            <a:off x="285405" y="3543899"/>
            <a:ext cx="24551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Neighboring points set</a:t>
            </a:r>
            <a:endParaRPr lang="zh-CN" altLang="en-US" sz="1400" dirty="0"/>
          </a:p>
        </p:txBody>
      </p:sp>
      <p:pic>
        <p:nvPicPr>
          <p:cNvPr id="32" name="图片 31">
            <a:extLst>
              <a:ext uri="{FF2B5EF4-FFF2-40B4-BE49-F238E27FC236}">
                <a16:creationId xmlns:a16="http://schemas.microsoft.com/office/drawing/2014/main" id="{EDE88BE9-4C47-49B5-B56E-AE067F615B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420" y="1561044"/>
            <a:ext cx="1441536" cy="222293"/>
          </a:xfrm>
          <a:prstGeom prst="rect">
            <a:avLst/>
          </a:prstGeom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6A42E724-13F1-4895-9659-50DE6E45B4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7427" y="4952433"/>
            <a:ext cx="3616201" cy="609628"/>
          </a:xfrm>
          <a:prstGeom prst="rect">
            <a:avLst/>
          </a:prstGeom>
        </p:spPr>
      </p:pic>
      <p:sp>
        <p:nvSpPr>
          <p:cNvPr id="35" name="箭头: 右 34">
            <a:extLst>
              <a:ext uri="{FF2B5EF4-FFF2-40B4-BE49-F238E27FC236}">
                <a16:creationId xmlns:a16="http://schemas.microsoft.com/office/drawing/2014/main" id="{5D023752-EDEA-437F-8FF2-053B990174E2}"/>
              </a:ext>
            </a:extLst>
          </p:cNvPr>
          <p:cNvSpPr/>
          <p:nvPr/>
        </p:nvSpPr>
        <p:spPr>
          <a:xfrm rot="5400000">
            <a:off x="1631200" y="3442612"/>
            <a:ext cx="2282997" cy="4335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2FC6FFCC-7865-460C-96F5-D2CFB0BDB76C}"/>
              </a:ext>
            </a:extLst>
          </p:cNvPr>
          <p:cNvSpPr txBox="1"/>
          <p:nvPr/>
        </p:nvSpPr>
        <p:spPr>
          <a:xfrm>
            <a:off x="1637632" y="5657949"/>
            <a:ext cx="27036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Generates a function</a:t>
            </a:r>
            <a:endParaRPr lang="zh-CN" altLang="en-US" sz="1400" dirty="0"/>
          </a:p>
        </p:txBody>
      </p:sp>
      <p:pic>
        <p:nvPicPr>
          <p:cNvPr id="38" name="图片 37">
            <a:extLst>
              <a:ext uri="{FF2B5EF4-FFF2-40B4-BE49-F238E27FC236}">
                <a16:creationId xmlns:a16="http://schemas.microsoft.com/office/drawing/2014/main" id="{B61ED536-4C34-4C8C-A313-81255D1BA43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3081" y="4800891"/>
            <a:ext cx="845223" cy="232578"/>
          </a:xfrm>
          <a:prstGeom prst="rect">
            <a:avLst/>
          </a:prstGeom>
        </p:spPr>
      </p:pic>
      <p:pic>
        <p:nvPicPr>
          <p:cNvPr id="40" name="图片 39">
            <a:extLst>
              <a:ext uri="{FF2B5EF4-FFF2-40B4-BE49-F238E27FC236}">
                <a16:creationId xmlns:a16="http://schemas.microsoft.com/office/drawing/2014/main" id="{B35F63B8-ACB2-4B4B-B502-AF8594421C9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47845" y="1992783"/>
            <a:ext cx="4715049" cy="2489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2717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95098176-9417-410D-AA4F-B894FF54A4CB}"/>
              </a:ext>
            </a:extLst>
          </p:cNvPr>
          <p:cNvSpPr txBox="1"/>
          <p:nvPr/>
        </p:nvSpPr>
        <p:spPr>
          <a:xfrm>
            <a:off x="233081" y="161365"/>
            <a:ext cx="71986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Visualization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B5FE0A9-5AFE-48F5-8306-EBC09A222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399" y="633309"/>
            <a:ext cx="9281786" cy="316989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0953B8B-87A1-4DEE-AB61-C7C50BF61B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081" y="3663667"/>
            <a:ext cx="4108537" cy="3032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9182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98EAA9EE-901F-493B-981C-E173601FBAE0}"/>
              </a:ext>
            </a:extLst>
          </p:cNvPr>
          <p:cNvSpPr txBox="1"/>
          <p:nvPr/>
        </p:nvSpPr>
        <p:spPr>
          <a:xfrm>
            <a:off x="233081" y="161365"/>
            <a:ext cx="71986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Vision Transformer with Super Token Sampling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7EDDB06-9384-431D-BBB7-A1B892C8E6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0869" y="716698"/>
            <a:ext cx="6204161" cy="3495011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9288ED19-9AA2-4ADE-89D1-C7E5A702F702}"/>
              </a:ext>
            </a:extLst>
          </p:cNvPr>
          <p:cNvSpPr txBox="1"/>
          <p:nvPr/>
        </p:nvSpPr>
        <p:spPr>
          <a:xfrm>
            <a:off x="366970" y="1147482"/>
            <a:ext cx="38637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zh-CN" dirty="0"/>
              <a:t>Super Token Transformer Block</a:t>
            </a:r>
          </a:p>
          <a:p>
            <a:pPr marL="342900" indent="-342900">
              <a:buAutoNum type="arabicPeriod"/>
            </a:pPr>
            <a:r>
              <a:rPr lang="en-US" altLang="zh-CN" dirty="0"/>
              <a:t>Super Token Attention</a:t>
            </a:r>
          </a:p>
          <a:p>
            <a:pPr marL="342900" indent="-342900">
              <a:buAutoNum type="arabicPeriod"/>
            </a:pPr>
            <a:r>
              <a:rPr lang="en-US" altLang="zh-CN" dirty="0"/>
              <a:t>Architecture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079815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E8942BF1-2F0C-4BDD-A07A-394B704463D5}"/>
              </a:ext>
            </a:extLst>
          </p:cNvPr>
          <p:cNvSpPr txBox="1"/>
          <p:nvPr/>
        </p:nvSpPr>
        <p:spPr>
          <a:xfrm>
            <a:off x="233081" y="161365"/>
            <a:ext cx="71986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Super Token Transformer Block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2C2E587-603C-4618-92E5-D26A3EE7FA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4353" y="1482490"/>
            <a:ext cx="9142736" cy="2451986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258935E4-A5D4-497D-BA32-CFF57CC07305}"/>
              </a:ext>
            </a:extLst>
          </p:cNvPr>
          <p:cNvSpPr txBox="1"/>
          <p:nvPr/>
        </p:nvSpPr>
        <p:spPr>
          <a:xfrm>
            <a:off x="1497106" y="4294094"/>
            <a:ext cx="2142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3x3 </a:t>
            </a:r>
            <a:r>
              <a:rPr lang="en-US" altLang="zh-CN" dirty="0" err="1"/>
              <a:t>DWConv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63C5CB0-481B-437A-8DA8-B31C8AF98123}"/>
              </a:ext>
            </a:extLst>
          </p:cNvPr>
          <p:cNvSpPr txBox="1"/>
          <p:nvPr/>
        </p:nvSpPr>
        <p:spPr>
          <a:xfrm>
            <a:off x="8552329" y="4294094"/>
            <a:ext cx="2142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3x3 </a:t>
            </a:r>
            <a:r>
              <a:rPr lang="en-US" altLang="zh-CN" dirty="0" err="1"/>
              <a:t>DWConv</a:t>
            </a:r>
            <a:endParaRPr lang="zh-CN" altLang="en-US" dirty="0"/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2BC28A5D-7CFF-43F8-B09A-718BD29B78FD}"/>
              </a:ext>
            </a:extLst>
          </p:cNvPr>
          <p:cNvCxnSpPr>
            <a:endCxn id="7" idx="0"/>
          </p:cNvCxnSpPr>
          <p:nvPr/>
        </p:nvCxnSpPr>
        <p:spPr>
          <a:xfrm>
            <a:off x="2205318" y="3254188"/>
            <a:ext cx="363071" cy="103990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EF03977D-CB18-479E-8D82-050751705B74}"/>
              </a:ext>
            </a:extLst>
          </p:cNvPr>
          <p:cNvCxnSpPr/>
          <p:nvPr/>
        </p:nvCxnSpPr>
        <p:spPr>
          <a:xfrm>
            <a:off x="9081247" y="3254188"/>
            <a:ext cx="363071" cy="103990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79269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AE93FAB5-1511-4B5B-8D38-D9AB9DE1EAFD}"/>
              </a:ext>
            </a:extLst>
          </p:cNvPr>
          <p:cNvSpPr txBox="1"/>
          <p:nvPr/>
        </p:nvSpPr>
        <p:spPr>
          <a:xfrm>
            <a:off x="233081" y="161365"/>
            <a:ext cx="71986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Super Token Attention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CDFA7E8-E008-4C07-A210-485DB7BC7A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079" y="1135576"/>
            <a:ext cx="4185710" cy="1804847"/>
          </a:xfrm>
          <a:prstGeom prst="rect">
            <a:avLst/>
          </a:prstGeom>
        </p:spPr>
      </p:pic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91748272-AE38-4578-8861-DDD896B4FE35}"/>
              </a:ext>
            </a:extLst>
          </p:cNvPr>
          <p:cNvCxnSpPr>
            <a:cxnSpLocks/>
          </p:cNvCxnSpPr>
          <p:nvPr/>
        </p:nvCxnSpPr>
        <p:spPr>
          <a:xfrm>
            <a:off x="815788" y="2572871"/>
            <a:ext cx="161365" cy="1907877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" name="左大括号 10">
            <a:extLst>
              <a:ext uri="{FF2B5EF4-FFF2-40B4-BE49-F238E27FC236}">
                <a16:creationId xmlns:a16="http://schemas.microsoft.com/office/drawing/2014/main" id="{37B25EF5-0001-4838-BB59-C7CE542A397F}"/>
              </a:ext>
            </a:extLst>
          </p:cNvPr>
          <p:cNvSpPr/>
          <p:nvPr/>
        </p:nvSpPr>
        <p:spPr>
          <a:xfrm>
            <a:off x="519953" y="4805082"/>
            <a:ext cx="295835" cy="1084730"/>
          </a:xfrm>
          <a:prstGeom prst="leftBrac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724A180-9C25-4A8D-BE05-C0D324E3DD9B}"/>
              </a:ext>
            </a:extLst>
          </p:cNvPr>
          <p:cNvSpPr txBox="1"/>
          <p:nvPr/>
        </p:nvSpPr>
        <p:spPr>
          <a:xfrm>
            <a:off x="856085" y="4710953"/>
            <a:ext cx="35814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Token &amp; Super Token Association</a:t>
            </a:r>
            <a:endParaRPr lang="zh-CN" altLang="en-US" sz="1400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354A40D-6804-4D2B-8376-9ABC1638FF9B}"/>
              </a:ext>
            </a:extLst>
          </p:cNvPr>
          <p:cNvSpPr txBox="1"/>
          <p:nvPr/>
        </p:nvSpPr>
        <p:spPr>
          <a:xfrm>
            <a:off x="856085" y="5582035"/>
            <a:ext cx="35814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Super Token Update</a:t>
            </a:r>
            <a:endParaRPr lang="zh-CN" altLang="en-US" sz="1400" dirty="0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75388DAA-26C8-4879-9333-84FD2B7B9D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0965" y="4480748"/>
            <a:ext cx="963062" cy="210246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01AA3ACC-837E-4758-85DA-E67599BFC6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0965" y="5099970"/>
            <a:ext cx="889666" cy="248583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CD674729-8C93-448D-8973-F23A0E2A49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2991" y="4858082"/>
            <a:ext cx="889666" cy="246370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4616B3F8-4285-48F8-937C-ED469F0D3B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20088" y="4594161"/>
            <a:ext cx="2628579" cy="645749"/>
          </a:xfrm>
          <a:prstGeom prst="rect">
            <a:avLst/>
          </a:prstGeom>
        </p:spPr>
      </p:pic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6D67FF3E-63A3-4B02-BFC1-B2C26E1D2A7C}"/>
              </a:ext>
            </a:extLst>
          </p:cNvPr>
          <p:cNvCxnSpPr>
            <a:cxnSpLocks/>
          </p:cNvCxnSpPr>
          <p:nvPr/>
        </p:nvCxnSpPr>
        <p:spPr>
          <a:xfrm flipV="1">
            <a:off x="8007761" y="4722262"/>
            <a:ext cx="440906" cy="10918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448DF855-7C38-4609-8884-3ECCA53DE017}"/>
                  </a:ext>
                </a:extLst>
              </p:cNvPr>
              <p:cNvSpPr txBox="1"/>
              <p:nvPr/>
            </p:nvSpPr>
            <p:spPr>
              <a:xfrm>
                <a:off x="8404456" y="4378717"/>
                <a:ext cx="378754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zh-CN" altLang="en-US" sz="1400" dirty="0"/>
                  <a:t> </a:t>
                </a:r>
                <a:r>
                  <a:rPr lang="en-US" altLang="zh-CN" sz="1400" dirty="0"/>
                  <a:t>initialized by avg pooling on </a:t>
                </a:r>
                <a14:m>
                  <m:oMath xmlns:m="http://schemas.openxmlformats.org/officeDocument/2006/math"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448DF855-7C38-4609-8884-3ECCA53DE0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4456" y="4378717"/>
                <a:ext cx="3787544" cy="307777"/>
              </a:xfrm>
              <a:prstGeom prst="rect">
                <a:avLst/>
              </a:prstGeom>
              <a:blipFill>
                <a:blip r:embed="rId7"/>
                <a:stretch>
                  <a:fillRect t="-1961" b="-196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9" name="图片 28">
            <a:extLst>
              <a:ext uri="{FF2B5EF4-FFF2-40B4-BE49-F238E27FC236}">
                <a16:creationId xmlns:a16="http://schemas.microsoft.com/office/drawing/2014/main" id="{FB4AC17E-91D7-4852-AE97-552E0B212CA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50965" y="4794748"/>
            <a:ext cx="889666" cy="243941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E0062B94-7CCD-42B0-A759-51904BB290A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60509" y="5583836"/>
            <a:ext cx="1334973" cy="328022"/>
          </a:xfrm>
          <a:prstGeom prst="rect">
            <a:avLst/>
          </a:prstGeom>
        </p:spPr>
      </p:pic>
      <p:sp>
        <p:nvSpPr>
          <p:cNvPr id="33" name="文本框 32">
            <a:extLst>
              <a:ext uri="{FF2B5EF4-FFF2-40B4-BE49-F238E27FC236}">
                <a16:creationId xmlns:a16="http://schemas.microsoft.com/office/drawing/2014/main" id="{C2136C00-113A-4264-9C1A-4ACE2B2A66B4}"/>
              </a:ext>
            </a:extLst>
          </p:cNvPr>
          <p:cNvSpPr txBox="1"/>
          <p:nvPr/>
        </p:nvSpPr>
        <p:spPr>
          <a:xfrm>
            <a:off x="1057835" y="3281082"/>
            <a:ext cx="27880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Iterations set 1 as default</a:t>
            </a:r>
            <a:endParaRPr lang="zh-CN" altLang="en-US" sz="1400" dirty="0"/>
          </a:p>
        </p:txBody>
      </p:sp>
      <p:pic>
        <p:nvPicPr>
          <p:cNvPr id="35" name="图片 34">
            <a:extLst>
              <a:ext uri="{FF2B5EF4-FFF2-40B4-BE49-F238E27FC236}">
                <a16:creationId xmlns:a16="http://schemas.microsoft.com/office/drawing/2014/main" id="{FE666FFE-584B-4C10-A03B-57C325E1DA5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20088" y="1051997"/>
            <a:ext cx="5595560" cy="2145999"/>
          </a:xfrm>
          <a:prstGeom prst="rect">
            <a:avLst/>
          </a:prstGeom>
        </p:spPr>
      </p:pic>
      <p:sp>
        <p:nvSpPr>
          <p:cNvPr id="36" name="箭头: 上弧形 35">
            <a:extLst>
              <a:ext uri="{FF2B5EF4-FFF2-40B4-BE49-F238E27FC236}">
                <a16:creationId xmlns:a16="http://schemas.microsoft.com/office/drawing/2014/main" id="{F81634D0-0ED4-41CE-AAD3-FF27C5581DC2}"/>
              </a:ext>
            </a:extLst>
          </p:cNvPr>
          <p:cNvSpPr/>
          <p:nvPr/>
        </p:nvSpPr>
        <p:spPr>
          <a:xfrm>
            <a:off x="1766047" y="5038689"/>
            <a:ext cx="432300" cy="248583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8" name="箭头: 上弧形 37">
            <a:extLst>
              <a:ext uri="{FF2B5EF4-FFF2-40B4-BE49-F238E27FC236}">
                <a16:creationId xmlns:a16="http://schemas.microsoft.com/office/drawing/2014/main" id="{16627DBA-23C3-4DE6-A818-2D53EEFC4162}"/>
              </a:ext>
            </a:extLst>
          </p:cNvPr>
          <p:cNvSpPr/>
          <p:nvPr/>
        </p:nvSpPr>
        <p:spPr>
          <a:xfrm rot="10583722">
            <a:off x="1758660" y="5360792"/>
            <a:ext cx="432300" cy="248583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79240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1341A18-626D-4168-9784-ED038BB83D52}"/>
              </a:ext>
            </a:extLst>
          </p:cNvPr>
          <p:cNvSpPr txBox="1"/>
          <p:nvPr/>
        </p:nvSpPr>
        <p:spPr>
          <a:xfrm>
            <a:off x="233081" y="161365"/>
            <a:ext cx="71986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Super Token Attention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18E49FD-277C-4B57-B610-1E64A19994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322" y="800985"/>
            <a:ext cx="5595560" cy="2145999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10B0F0B6-5B57-495B-A34F-18C698EA9768}"/>
              </a:ext>
            </a:extLst>
          </p:cNvPr>
          <p:cNvSpPr/>
          <p:nvPr/>
        </p:nvSpPr>
        <p:spPr>
          <a:xfrm>
            <a:off x="618566" y="5235696"/>
            <a:ext cx="2402540" cy="1550894"/>
          </a:xfrm>
          <a:prstGeom prst="rect">
            <a:avLst/>
          </a:prstGeom>
          <a:solidFill>
            <a:schemeClr val="accent6">
              <a:lumMod val="75000"/>
            </a:schemeClr>
          </a:solidFill>
          <a:scene3d>
            <a:camera prst="isometricOffAxis1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061C877-0D7A-4836-A91E-FA610A524A40}"/>
              </a:ext>
            </a:extLst>
          </p:cNvPr>
          <p:cNvSpPr/>
          <p:nvPr/>
        </p:nvSpPr>
        <p:spPr>
          <a:xfrm>
            <a:off x="4159622" y="5550562"/>
            <a:ext cx="1712260" cy="1236028"/>
          </a:xfrm>
          <a:prstGeom prst="rect">
            <a:avLst/>
          </a:prstGeom>
          <a:solidFill>
            <a:schemeClr val="accent2">
              <a:lumMod val="75000"/>
            </a:schemeClr>
          </a:solidFill>
          <a:scene3d>
            <a:camera prst="isometricOffAxis1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C0EA7BE-5764-4D4E-A48F-6DD5651D1833}"/>
              </a:ext>
            </a:extLst>
          </p:cNvPr>
          <p:cNvSpPr/>
          <p:nvPr/>
        </p:nvSpPr>
        <p:spPr>
          <a:xfrm>
            <a:off x="528919" y="5693050"/>
            <a:ext cx="466164" cy="63618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scene3d>
            <a:camera prst="isometricOffAxis1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24DC120B-77BF-4995-BE5B-D79C32B7C441}"/>
              </a:ext>
            </a:extLst>
          </p:cNvPr>
          <p:cNvSpPr/>
          <p:nvPr/>
        </p:nvSpPr>
        <p:spPr>
          <a:xfrm>
            <a:off x="4069975" y="5805660"/>
            <a:ext cx="968190" cy="66685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scene3d>
            <a:camera prst="isometricOffAxis1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289E6E1E-A0DF-4A9E-99EA-D39E59A93CE6}"/>
              </a:ext>
            </a:extLst>
          </p:cNvPr>
          <p:cNvCxnSpPr/>
          <p:nvPr/>
        </p:nvCxnSpPr>
        <p:spPr>
          <a:xfrm flipV="1">
            <a:off x="762001" y="4043082"/>
            <a:ext cx="2052917" cy="19680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82D0CA1A-735A-42CC-9A0D-4DF4A3A1AA39}"/>
              </a:ext>
            </a:extLst>
          </p:cNvPr>
          <p:cNvCxnSpPr/>
          <p:nvPr/>
        </p:nvCxnSpPr>
        <p:spPr>
          <a:xfrm flipH="1" flipV="1">
            <a:off x="2814918" y="4043082"/>
            <a:ext cx="1909482" cy="20960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CA7B14E5-E4C8-425D-8042-0C89BC860699}"/>
              </a:ext>
            </a:extLst>
          </p:cNvPr>
          <p:cNvSpPr txBox="1"/>
          <p:nvPr/>
        </p:nvSpPr>
        <p:spPr>
          <a:xfrm>
            <a:off x="2235902" y="3673750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Calculation</a:t>
            </a:r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D72EB447-D5A0-4916-8DB1-29DA8FED3189}"/>
              </a:ext>
            </a:extLst>
          </p:cNvPr>
          <p:cNvSpPr txBox="1"/>
          <p:nvPr/>
        </p:nvSpPr>
        <p:spPr>
          <a:xfrm>
            <a:off x="1214719" y="4589365"/>
            <a:ext cx="13805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1 token</a:t>
            </a:r>
            <a:endParaRPr lang="zh-CN" altLang="en-US" sz="1400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D101018F-23E5-49B4-A555-2E13303DF5C7}"/>
              </a:ext>
            </a:extLst>
          </p:cNvPr>
          <p:cNvSpPr txBox="1"/>
          <p:nvPr/>
        </p:nvSpPr>
        <p:spPr>
          <a:xfrm>
            <a:off x="3617259" y="4589364"/>
            <a:ext cx="30704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9 surrounding super tokens</a:t>
            </a:r>
            <a:endParaRPr lang="zh-CN" altLang="en-US" sz="1400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8E2DF22B-2C85-46D3-9066-E994DA224109}"/>
              </a:ext>
            </a:extLst>
          </p:cNvPr>
          <p:cNvSpPr txBox="1"/>
          <p:nvPr/>
        </p:nvSpPr>
        <p:spPr>
          <a:xfrm>
            <a:off x="1703293" y="6349697"/>
            <a:ext cx="4303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W</a:t>
            </a:r>
            <a:endParaRPr lang="zh-CN" altLang="en-US" sz="1200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69B0C937-A80C-4677-A2E8-37A8F287C78B}"/>
              </a:ext>
            </a:extLst>
          </p:cNvPr>
          <p:cNvSpPr txBox="1"/>
          <p:nvPr/>
        </p:nvSpPr>
        <p:spPr>
          <a:xfrm>
            <a:off x="268943" y="6081816"/>
            <a:ext cx="4303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H</a:t>
            </a:r>
            <a:endParaRPr lang="zh-CN" altLang="en-US" sz="1200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C100E0B6-9B52-426A-8CE4-FF34457ABD84}"/>
              </a:ext>
            </a:extLst>
          </p:cNvPr>
          <p:cNvSpPr txBox="1"/>
          <p:nvPr/>
        </p:nvSpPr>
        <p:spPr>
          <a:xfrm>
            <a:off x="5152464" y="6419636"/>
            <a:ext cx="7194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W/w</a:t>
            </a:r>
            <a:endParaRPr lang="zh-CN" altLang="en-US" sz="1200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628508E2-4285-402A-82F6-7DB9B4CF6D6B}"/>
              </a:ext>
            </a:extLst>
          </p:cNvPr>
          <p:cNvSpPr txBox="1"/>
          <p:nvPr/>
        </p:nvSpPr>
        <p:spPr>
          <a:xfrm>
            <a:off x="3617259" y="6195519"/>
            <a:ext cx="7194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W/h</a:t>
            </a:r>
            <a:endParaRPr lang="zh-CN" altLang="en-US" sz="1200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F7EDC8BD-ADB4-4B5C-B44A-E55B9EE93A82}"/>
              </a:ext>
            </a:extLst>
          </p:cNvPr>
          <p:cNvSpPr txBox="1"/>
          <p:nvPr/>
        </p:nvSpPr>
        <p:spPr>
          <a:xfrm>
            <a:off x="6911788" y="1299882"/>
            <a:ext cx="44375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To speed up the sampling process, STA constrain the association computations from each token to 9 surrounding super tokens.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158844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2262AE5-00B9-464D-BDB0-93ECEE569A31}"/>
              </a:ext>
            </a:extLst>
          </p:cNvPr>
          <p:cNvSpPr txBox="1"/>
          <p:nvPr/>
        </p:nvSpPr>
        <p:spPr>
          <a:xfrm>
            <a:off x="233081" y="161365"/>
            <a:ext cx="71986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Architecture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513E49E-1DBE-4E9D-B25E-51F0219D89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2511" y="1243902"/>
            <a:ext cx="8800119" cy="404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4485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A8D44CE-6029-4346-B0B6-8F3D4D5A718E}"/>
              </a:ext>
            </a:extLst>
          </p:cNvPr>
          <p:cNvSpPr txBox="1"/>
          <p:nvPr/>
        </p:nvSpPr>
        <p:spPr>
          <a:xfrm>
            <a:off x="233081" y="161365"/>
            <a:ext cx="71986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BiFormer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Vision Transformer with Bi-Level Routing Attention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42AD4C5-8B32-44DD-8E6E-35D87DBD99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4849" y="609599"/>
            <a:ext cx="6137701" cy="4285129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70442C0D-237A-47CB-BF96-2E234080F689}"/>
              </a:ext>
            </a:extLst>
          </p:cNvPr>
          <p:cNvSpPr txBox="1"/>
          <p:nvPr/>
        </p:nvSpPr>
        <p:spPr>
          <a:xfrm>
            <a:off x="304799" y="1075765"/>
            <a:ext cx="381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zh-CN" dirty="0"/>
              <a:t>Bi-Level Routing Attention</a:t>
            </a:r>
          </a:p>
          <a:p>
            <a:pPr marL="342900" indent="-342900">
              <a:buAutoNum type="arabicPeriod"/>
            </a:pPr>
            <a:r>
              <a:rPr lang="en-US" altLang="zh-CN" dirty="0"/>
              <a:t>Architecture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200854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506815E-1041-43B3-AC8B-5926E50737E0}"/>
              </a:ext>
            </a:extLst>
          </p:cNvPr>
          <p:cNvSpPr txBox="1"/>
          <p:nvPr/>
        </p:nvSpPr>
        <p:spPr>
          <a:xfrm>
            <a:off x="233081" y="161365"/>
            <a:ext cx="71986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Bi-Level Routing Attention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8B53EC1-C66F-4CFE-902C-F333794EED42}"/>
              </a:ext>
            </a:extLst>
          </p:cNvPr>
          <p:cNvSpPr/>
          <p:nvPr/>
        </p:nvSpPr>
        <p:spPr>
          <a:xfrm>
            <a:off x="1445435" y="5432611"/>
            <a:ext cx="720000" cy="720000"/>
          </a:xfrm>
          <a:prstGeom prst="rect">
            <a:avLst/>
          </a:prstGeom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FAEF50D-82DB-4F6E-82D4-16D7363DBEE3}"/>
              </a:ext>
            </a:extLst>
          </p:cNvPr>
          <p:cNvSpPr/>
          <p:nvPr/>
        </p:nvSpPr>
        <p:spPr>
          <a:xfrm>
            <a:off x="439271" y="4446494"/>
            <a:ext cx="360000" cy="360000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Q</a:t>
            </a:r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F525825-8EFD-4EDD-A981-073C8179EFF1}"/>
              </a:ext>
            </a:extLst>
          </p:cNvPr>
          <p:cNvSpPr/>
          <p:nvPr/>
        </p:nvSpPr>
        <p:spPr>
          <a:xfrm>
            <a:off x="1634400" y="4446494"/>
            <a:ext cx="360000" cy="360000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K</a:t>
            </a:r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C05B5AC-4B0D-46C1-A6BA-50E3EFB364AD}"/>
              </a:ext>
            </a:extLst>
          </p:cNvPr>
          <p:cNvSpPr/>
          <p:nvPr/>
        </p:nvSpPr>
        <p:spPr>
          <a:xfrm>
            <a:off x="2829529" y="4446494"/>
            <a:ext cx="360000" cy="36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V</a:t>
            </a:r>
            <a:endParaRPr lang="zh-CN" altLang="en-US" dirty="0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401B12D1-2310-43EF-AFC3-82BD62D8879E}"/>
              </a:ext>
            </a:extLst>
          </p:cNvPr>
          <p:cNvCxnSpPr>
            <a:endCxn id="6" idx="2"/>
          </p:cNvCxnSpPr>
          <p:nvPr/>
        </p:nvCxnSpPr>
        <p:spPr>
          <a:xfrm flipH="1" flipV="1">
            <a:off x="619271" y="4806494"/>
            <a:ext cx="1195129" cy="10295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84974B4A-2841-41B8-9E06-C086388135FC}"/>
              </a:ext>
            </a:extLst>
          </p:cNvPr>
          <p:cNvCxnSpPr>
            <a:endCxn id="7" idx="2"/>
          </p:cNvCxnSpPr>
          <p:nvPr/>
        </p:nvCxnSpPr>
        <p:spPr>
          <a:xfrm flipV="1">
            <a:off x="1814400" y="4806494"/>
            <a:ext cx="0" cy="10295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9C841E39-4618-4014-A653-06E8717E780C}"/>
              </a:ext>
            </a:extLst>
          </p:cNvPr>
          <p:cNvCxnSpPr>
            <a:endCxn id="8" idx="2"/>
          </p:cNvCxnSpPr>
          <p:nvPr/>
        </p:nvCxnSpPr>
        <p:spPr>
          <a:xfrm flipV="1">
            <a:off x="1814400" y="4806494"/>
            <a:ext cx="1195129" cy="10295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图片 15">
            <a:extLst>
              <a:ext uri="{FF2B5EF4-FFF2-40B4-BE49-F238E27FC236}">
                <a16:creationId xmlns:a16="http://schemas.microsoft.com/office/drawing/2014/main" id="{AF02A533-2FF9-4325-9EF6-7D6B441400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7870" y="6152611"/>
            <a:ext cx="1432694" cy="253978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6F3D84F0-E938-4104-B7E5-D48F95F623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2993" y="4446494"/>
            <a:ext cx="1677925" cy="236959"/>
          </a:xfrm>
          <a:prstGeom prst="rect">
            <a:avLst/>
          </a:prstGeom>
        </p:spPr>
      </p:pic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10182617-A10C-4DE7-8BED-A7E97415957E}"/>
              </a:ext>
            </a:extLst>
          </p:cNvPr>
          <p:cNvSpPr/>
          <p:nvPr/>
        </p:nvSpPr>
        <p:spPr>
          <a:xfrm>
            <a:off x="439271" y="3429000"/>
            <a:ext cx="1555129" cy="391377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Regional avg</a:t>
            </a:r>
            <a:endParaRPr lang="zh-CN" altLang="en-US" dirty="0"/>
          </a:p>
        </p:txBody>
      </p: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DD51936C-6AD0-4859-A702-58C2C479B177}"/>
              </a:ext>
            </a:extLst>
          </p:cNvPr>
          <p:cNvCxnSpPr>
            <a:stCxn id="6" idx="0"/>
          </p:cNvCxnSpPr>
          <p:nvPr/>
        </p:nvCxnSpPr>
        <p:spPr>
          <a:xfrm flipV="1">
            <a:off x="619271" y="3820377"/>
            <a:ext cx="0" cy="6261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B1B48C8C-8B8C-4FD1-BC8B-6412A451EC89}"/>
              </a:ext>
            </a:extLst>
          </p:cNvPr>
          <p:cNvCxnSpPr>
            <a:stCxn id="7" idx="0"/>
          </p:cNvCxnSpPr>
          <p:nvPr/>
        </p:nvCxnSpPr>
        <p:spPr>
          <a:xfrm flipV="1">
            <a:off x="1814400" y="3820377"/>
            <a:ext cx="0" cy="6261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6" name="矩形 25">
            <a:extLst>
              <a:ext uri="{FF2B5EF4-FFF2-40B4-BE49-F238E27FC236}">
                <a16:creationId xmlns:a16="http://schemas.microsoft.com/office/drawing/2014/main" id="{A7C80517-B57E-4F1D-BAFD-F6A700DA9AFF}"/>
              </a:ext>
            </a:extLst>
          </p:cNvPr>
          <p:cNvSpPr/>
          <p:nvPr/>
        </p:nvSpPr>
        <p:spPr>
          <a:xfrm>
            <a:off x="439271" y="2546782"/>
            <a:ext cx="360000" cy="360000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Q’</a:t>
            </a:r>
            <a:endParaRPr lang="zh-CN" altLang="en-US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DD5A934E-7D6A-4DF5-8085-075881470517}"/>
              </a:ext>
            </a:extLst>
          </p:cNvPr>
          <p:cNvSpPr/>
          <p:nvPr/>
        </p:nvSpPr>
        <p:spPr>
          <a:xfrm>
            <a:off x="1625435" y="2546782"/>
            <a:ext cx="360000" cy="360000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K’</a:t>
            </a:r>
            <a:endParaRPr lang="zh-CN" altLang="en-US" dirty="0"/>
          </a:p>
        </p:txBody>
      </p: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8C67D9C6-C91C-4508-A9A8-01D1A06997AE}"/>
              </a:ext>
            </a:extLst>
          </p:cNvPr>
          <p:cNvCxnSpPr>
            <a:endCxn id="26" idx="2"/>
          </p:cNvCxnSpPr>
          <p:nvPr/>
        </p:nvCxnSpPr>
        <p:spPr>
          <a:xfrm flipV="1">
            <a:off x="619271" y="2906782"/>
            <a:ext cx="0" cy="5222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56EB4CF3-F73F-4AF8-8569-2F51ABA9AC4A}"/>
              </a:ext>
            </a:extLst>
          </p:cNvPr>
          <p:cNvCxnSpPr>
            <a:cxnSpLocks/>
            <a:endCxn id="28" idx="2"/>
          </p:cNvCxnSpPr>
          <p:nvPr/>
        </p:nvCxnSpPr>
        <p:spPr>
          <a:xfrm flipV="1">
            <a:off x="1805435" y="2906782"/>
            <a:ext cx="0" cy="5183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35" name="图片 34">
            <a:extLst>
              <a:ext uri="{FF2B5EF4-FFF2-40B4-BE49-F238E27FC236}">
                <a16:creationId xmlns:a16="http://schemas.microsoft.com/office/drawing/2014/main" id="{0EE7114E-7E4E-49A6-968D-9F3D04BACB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3878" y="2583246"/>
            <a:ext cx="1257181" cy="232579"/>
          </a:xfrm>
          <a:prstGeom prst="rect">
            <a:avLst/>
          </a:prstGeom>
        </p:spPr>
      </p:pic>
      <p:sp>
        <p:nvSpPr>
          <p:cNvPr id="37" name="矩形: 圆角 36">
            <a:extLst>
              <a:ext uri="{FF2B5EF4-FFF2-40B4-BE49-F238E27FC236}">
                <a16:creationId xmlns:a16="http://schemas.microsoft.com/office/drawing/2014/main" id="{A39B8E9A-5F06-43D1-8F25-EB1A7692FAD9}"/>
              </a:ext>
            </a:extLst>
          </p:cNvPr>
          <p:cNvSpPr/>
          <p:nvPr/>
        </p:nvSpPr>
        <p:spPr>
          <a:xfrm>
            <a:off x="439271" y="1724976"/>
            <a:ext cx="1555129" cy="391377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363F1056-6852-4D95-B596-65D920C92B89}"/>
              </a:ext>
            </a:extLst>
          </p:cNvPr>
          <p:cNvCxnSpPr>
            <a:stCxn id="26" idx="0"/>
            <a:endCxn id="37" idx="2"/>
          </p:cNvCxnSpPr>
          <p:nvPr/>
        </p:nvCxnSpPr>
        <p:spPr>
          <a:xfrm flipV="1">
            <a:off x="619271" y="2116353"/>
            <a:ext cx="597565" cy="4304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1" name="直接箭头连接符 40">
            <a:extLst>
              <a:ext uri="{FF2B5EF4-FFF2-40B4-BE49-F238E27FC236}">
                <a16:creationId xmlns:a16="http://schemas.microsoft.com/office/drawing/2014/main" id="{BFC28CAC-22C7-4EE1-AB4D-98F77E63E26F}"/>
              </a:ext>
            </a:extLst>
          </p:cNvPr>
          <p:cNvCxnSpPr>
            <a:stCxn id="28" idx="0"/>
            <a:endCxn id="37" idx="2"/>
          </p:cNvCxnSpPr>
          <p:nvPr/>
        </p:nvCxnSpPr>
        <p:spPr>
          <a:xfrm flipH="1" flipV="1">
            <a:off x="1216836" y="2116353"/>
            <a:ext cx="588599" cy="4304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43" name="图片 42">
            <a:extLst>
              <a:ext uri="{FF2B5EF4-FFF2-40B4-BE49-F238E27FC236}">
                <a16:creationId xmlns:a16="http://schemas.microsoft.com/office/drawing/2014/main" id="{A34AF4A8-BBF5-473D-B2CB-D6914B4F8C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492" y="1762927"/>
            <a:ext cx="1264755" cy="325021"/>
          </a:xfrm>
          <a:prstGeom prst="rect">
            <a:avLst/>
          </a:prstGeom>
        </p:spPr>
      </p:pic>
      <p:pic>
        <p:nvPicPr>
          <p:cNvPr id="45" name="图片 44">
            <a:extLst>
              <a:ext uri="{FF2B5EF4-FFF2-40B4-BE49-F238E27FC236}">
                <a16:creationId xmlns:a16="http://schemas.microsoft.com/office/drawing/2014/main" id="{56D23839-E31B-444B-A0DE-F839D3C280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1059" y="1355638"/>
            <a:ext cx="1125627" cy="230719"/>
          </a:xfrm>
          <a:prstGeom prst="rect">
            <a:avLst/>
          </a:prstGeom>
        </p:spPr>
      </p:pic>
      <p:sp>
        <p:nvSpPr>
          <p:cNvPr id="46" name="椭圆 45">
            <a:extLst>
              <a:ext uri="{FF2B5EF4-FFF2-40B4-BE49-F238E27FC236}">
                <a16:creationId xmlns:a16="http://schemas.microsoft.com/office/drawing/2014/main" id="{7057B27E-844D-4D67-9E72-F46819B34DAC}"/>
              </a:ext>
            </a:extLst>
          </p:cNvPr>
          <p:cNvSpPr/>
          <p:nvPr/>
        </p:nvSpPr>
        <p:spPr>
          <a:xfrm>
            <a:off x="4947278" y="1285333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>
            <a:extLst>
              <a:ext uri="{FF2B5EF4-FFF2-40B4-BE49-F238E27FC236}">
                <a16:creationId xmlns:a16="http://schemas.microsoft.com/office/drawing/2014/main" id="{90747D86-A011-45CF-93D8-BB260DC0E2F7}"/>
              </a:ext>
            </a:extLst>
          </p:cNvPr>
          <p:cNvSpPr/>
          <p:nvPr/>
        </p:nvSpPr>
        <p:spPr>
          <a:xfrm>
            <a:off x="4337678" y="1837551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>
            <a:extLst>
              <a:ext uri="{FF2B5EF4-FFF2-40B4-BE49-F238E27FC236}">
                <a16:creationId xmlns:a16="http://schemas.microsoft.com/office/drawing/2014/main" id="{145F5F1C-EDE0-4602-865D-F9821E462134}"/>
              </a:ext>
            </a:extLst>
          </p:cNvPr>
          <p:cNvSpPr/>
          <p:nvPr/>
        </p:nvSpPr>
        <p:spPr>
          <a:xfrm>
            <a:off x="5127278" y="1927551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>
            <a:extLst>
              <a:ext uri="{FF2B5EF4-FFF2-40B4-BE49-F238E27FC236}">
                <a16:creationId xmlns:a16="http://schemas.microsoft.com/office/drawing/2014/main" id="{72BF6D05-F61B-4007-A65B-C3416C7B5A2A}"/>
              </a:ext>
            </a:extLst>
          </p:cNvPr>
          <p:cNvSpPr/>
          <p:nvPr/>
        </p:nvSpPr>
        <p:spPr>
          <a:xfrm>
            <a:off x="4768337" y="2203508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>
            <a:extLst>
              <a:ext uri="{FF2B5EF4-FFF2-40B4-BE49-F238E27FC236}">
                <a16:creationId xmlns:a16="http://schemas.microsoft.com/office/drawing/2014/main" id="{64B30AD9-5328-4B5F-A3E2-8298337B9E15}"/>
              </a:ext>
            </a:extLst>
          </p:cNvPr>
          <p:cNvSpPr/>
          <p:nvPr/>
        </p:nvSpPr>
        <p:spPr>
          <a:xfrm>
            <a:off x="5459325" y="1496357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2" name="直接连接符 51">
            <a:extLst>
              <a:ext uri="{FF2B5EF4-FFF2-40B4-BE49-F238E27FC236}">
                <a16:creationId xmlns:a16="http://schemas.microsoft.com/office/drawing/2014/main" id="{D4ADC727-1996-424C-A986-0A58290B7104}"/>
              </a:ext>
            </a:extLst>
          </p:cNvPr>
          <p:cNvCxnSpPr>
            <a:cxnSpLocks/>
            <a:stCxn id="47" idx="7"/>
            <a:endCxn id="46" idx="3"/>
          </p:cNvCxnSpPr>
          <p:nvPr/>
        </p:nvCxnSpPr>
        <p:spPr>
          <a:xfrm flipV="1">
            <a:off x="4491318" y="1438973"/>
            <a:ext cx="482320" cy="4249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连接符 55">
            <a:extLst>
              <a:ext uri="{FF2B5EF4-FFF2-40B4-BE49-F238E27FC236}">
                <a16:creationId xmlns:a16="http://schemas.microsoft.com/office/drawing/2014/main" id="{A5C3B6B5-475C-4B54-AECE-A514D5B83EAA}"/>
              </a:ext>
            </a:extLst>
          </p:cNvPr>
          <p:cNvCxnSpPr>
            <a:stCxn id="46" idx="5"/>
            <a:endCxn id="50" idx="1"/>
          </p:cNvCxnSpPr>
          <p:nvPr/>
        </p:nvCxnSpPr>
        <p:spPr>
          <a:xfrm>
            <a:off x="5100918" y="1438973"/>
            <a:ext cx="384767" cy="837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>
            <a:extLst>
              <a:ext uri="{FF2B5EF4-FFF2-40B4-BE49-F238E27FC236}">
                <a16:creationId xmlns:a16="http://schemas.microsoft.com/office/drawing/2014/main" id="{05D86185-123D-4CE9-BA66-E6AC801B5A62}"/>
              </a:ext>
            </a:extLst>
          </p:cNvPr>
          <p:cNvCxnSpPr>
            <a:cxnSpLocks/>
            <a:stCxn id="48" idx="7"/>
            <a:endCxn id="50" idx="3"/>
          </p:cNvCxnSpPr>
          <p:nvPr/>
        </p:nvCxnSpPr>
        <p:spPr>
          <a:xfrm flipV="1">
            <a:off x="5280918" y="1649997"/>
            <a:ext cx="204767" cy="3039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连接符 60">
            <a:extLst>
              <a:ext uri="{FF2B5EF4-FFF2-40B4-BE49-F238E27FC236}">
                <a16:creationId xmlns:a16="http://schemas.microsoft.com/office/drawing/2014/main" id="{D0E53C39-2885-4E32-A9A8-663591797986}"/>
              </a:ext>
            </a:extLst>
          </p:cNvPr>
          <p:cNvCxnSpPr>
            <a:stCxn id="46" idx="4"/>
            <a:endCxn id="49" idx="0"/>
          </p:cNvCxnSpPr>
          <p:nvPr/>
        </p:nvCxnSpPr>
        <p:spPr>
          <a:xfrm flipH="1">
            <a:off x="4858337" y="1465333"/>
            <a:ext cx="178941" cy="7381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连接符 62">
            <a:extLst>
              <a:ext uri="{FF2B5EF4-FFF2-40B4-BE49-F238E27FC236}">
                <a16:creationId xmlns:a16="http://schemas.microsoft.com/office/drawing/2014/main" id="{2CCD177E-109A-45C0-BC1F-A23437F1CFF9}"/>
              </a:ext>
            </a:extLst>
          </p:cNvPr>
          <p:cNvCxnSpPr>
            <a:stCxn id="47" idx="5"/>
            <a:endCxn id="49" idx="1"/>
          </p:cNvCxnSpPr>
          <p:nvPr/>
        </p:nvCxnSpPr>
        <p:spPr>
          <a:xfrm>
            <a:off x="4491318" y="1991191"/>
            <a:ext cx="303379" cy="2386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箭头: 右 63">
            <a:extLst>
              <a:ext uri="{FF2B5EF4-FFF2-40B4-BE49-F238E27FC236}">
                <a16:creationId xmlns:a16="http://schemas.microsoft.com/office/drawing/2014/main" id="{BC7A22D7-86F0-46D4-9FFF-8B5BE6C6D1D4}"/>
              </a:ext>
            </a:extLst>
          </p:cNvPr>
          <p:cNvSpPr/>
          <p:nvPr/>
        </p:nvSpPr>
        <p:spPr>
          <a:xfrm>
            <a:off x="2734235" y="1786832"/>
            <a:ext cx="806824" cy="2325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椭圆 64">
            <a:extLst>
              <a:ext uri="{FF2B5EF4-FFF2-40B4-BE49-F238E27FC236}">
                <a16:creationId xmlns:a16="http://schemas.microsoft.com/office/drawing/2014/main" id="{6FB5DDDD-9901-470A-9E5B-7C1FD9D5DDAB}"/>
              </a:ext>
            </a:extLst>
          </p:cNvPr>
          <p:cNvSpPr/>
          <p:nvPr/>
        </p:nvSpPr>
        <p:spPr>
          <a:xfrm>
            <a:off x="9608925" y="1285333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椭圆 65">
            <a:extLst>
              <a:ext uri="{FF2B5EF4-FFF2-40B4-BE49-F238E27FC236}">
                <a16:creationId xmlns:a16="http://schemas.microsoft.com/office/drawing/2014/main" id="{515E289B-A47D-4409-8652-BF190B364DED}"/>
              </a:ext>
            </a:extLst>
          </p:cNvPr>
          <p:cNvSpPr/>
          <p:nvPr/>
        </p:nvSpPr>
        <p:spPr>
          <a:xfrm>
            <a:off x="8999325" y="1837551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椭圆 67">
            <a:extLst>
              <a:ext uri="{FF2B5EF4-FFF2-40B4-BE49-F238E27FC236}">
                <a16:creationId xmlns:a16="http://schemas.microsoft.com/office/drawing/2014/main" id="{C93B4ACC-DC35-43B0-849F-30E058B457FA}"/>
              </a:ext>
            </a:extLst>
          </p:cNvPr>
          <p:cNvSpPr/>
          <p:nvPr/>
        </p:nvSpPr>
        <p:spPr>
          <a:xfrm>
            <a:off x="9429984" y="2203508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0" name="直接连接符 69">
            <a:extLst>
              <a:ext uri="{FF2B5EF4-FFF2-40B4-BE49-F238E27FC236}">
                <a16:creationId xmlns:a16="http://schemas.microsoft.com/office/drawing/2014/main" id="{510FA085-C639-4A27-AE15-4D64EE722062}"/>
              </a:ext>
            </a:extLst>
          </p:cNvPr>
          <p:cNvCxnSpPr>
            <a:cxnSpLocks/>
            <a:stCxn id="66" idx="7"/>
            <a:endCxn id="65" idx="3"/>
          </p:cNvCxnSpPr>
          <p:nvPr/>
        </p:nvCxnSpPr>
        <p:spPr>
          <a:xfrm flipV="1">
            <a:off x="9152965" y="1438973"/>
            <a:ext cx="482320" cy="4249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连接符 72">
            <a:extLst>
              <a:ext uri="{FF2B5EF4-FFF2-40B4-BE49-F238E27FC236}">
                <a16:creationId xmlns:a16="http://schemas.microsoft.com/office/drawing/2014/main" id="{184E1A2A-AB63-4C63-BC89-B656793667BA}"/>
              </a:ext>
            </a:extLst>
          </p:cNvPr>
          <p:cNvCxnSpPr>
            <a:stCxn id="65" idx="4"/>
            <a:endCxn id="68" idx="0"/>
          </p:cNvCxnSpPr>
          <p:nvPr/>
        </p:nvCxnSpPr>
        <p:spPr>
          <a:xfrm flipH="1">
            <a:off x="9519984" y="1465333"/>
            <a:ext cx="178941" cy="7381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连接符 73">
            <a:extLst>
              <a:ext uri="{FF2B5EF4-FFF2-40B4-BE49-F238E27FC236}">
                <a16:creationId xmlns:a16="http://schemas.microsoft.com/office/drawing/2014/main" id="{92469B1C-509E-4052-A7A4-9CE713D4AC7B}"/>
              </a:ext>
            </a:extLst>
          </p:cNvPr>
          <p:cNvCxnSpPr>
            <a:stCxn id="66" idx="5"/>
            <a:endCxn id="68" idx="1"/>
          </p:cNvCxnSpPr>
          <p:nvPr/>
        </p:nvCxnSpPr>
        <p:spPr>
          <a:xfrm>
            <a:off x="9152965" y="1991191"/>
            <a:ext cx="303379" cy="2386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箭头: 右 74">
            <a:extLst>
              <a:ext uri="{FF2B5EF4-FFF2-40B4-BE49-F238E27FC236}">
                <a16:creationId xmlns:a16="http://schemas.microsoft.com/office/drawing/2014/main" id="{6CA96B27-FCDF-4CE9-AB73-6BCFCB9113A7}"/>
              </a:ext>
            </a:extLst>
          </p:cNvPr>
          <p:cNvSpPr/>
          <p:nvPr/>
        </p:nvSpPr>
        <p:spPr>
          <a:xfrm>
            <a:off x="6284259" y="1837551"/>
            <a:ext cx="2356659" cy="180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7" name="图片 76">
            <a:extLst>
              <a:ext uri="{FF2B5EF4-FFF2-40B4-BE49-F238E27FC236}">
                <a16:creationId xmlns:a16="http://schemas.microsoft.com/office/drawing/2014/main" id="{29A55469-E6DD-4EA3-AF0F-27FC59A1129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90033" y="1405607"/>
            <a:ext cx="1756137" cy="304839"/>
          </a:xfrm>
          <a:prstGeom prst="rect">
            <a:avLst/>
          </a:prstGeom>
        </p:spPr>
      </p:pic>
      <p:pic>
        <p:nvPicPr>
          <p:cNvPr id="79" name="图片 78">
            <a:extLst>
              <a:ext uri="{FF2B5EF4-FFF2-40B4-BE49-F238E27FC236}">
                <a16:creationId xmlns:a16="http://schemas.microsoft.com/office/drawing/2014/main" id="{2E735E41-40CB-46E7-8AAA-2E7B734CE9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63504" y="2110931"/>
            <a:ext cx="936471" cy="266587"/>
          </a:xfrm>
          <a:prstGeom prst="rect">
            <a:avLst/>
          </a:prstGeom>
        </p:spPr>
      </p:pic>
      <p:pic>
        <p:nvPicPr>
          <p:cNvPr id="83" name="图片 82">
            <a:extLst>
              <a:ext uri="{FF2B5EF4-FFF2-40B4-BE49-F238E27FC236}">
                <a16:creationId xmlns:a16="http://schemas.microsoft.com/office/drawing/2014/main" id="{111EC723-0740-4B8C-AFE2-F0AEB4FA120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39325" y="3946825"/>
            <a:ext cx="3780102" cy="415735"/>
          </a:xfrm>
          <a:prstGeom prst="rect">
            <a:avLst/>
          </a:prstGeom>
        </p:spPr>
      </p:pic>
      <p:pic>
        <p:nvPicPr>
          <p:cNvPr id="85" name="图片 84">
            <a:extLst>
              <a:ext uri="{FF2B5EF4-FFF2-40B4-BE49-F238E27FC236}">
                <a16:creationId xmlns:a16="http://schemas.microsoft.com/office/drawing/2014/main" id="{AC35A3A9-F5C2-4CC3-9C49-85F3B9E7A38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608925" y="3946825"/>
            <a:ext cx="2107042" cy="334328"/>
          </a:xfrm>
          <a:prstGeom prst="rect">
            <a:avLst/>
          </a:prstGeom>
        </p:spPr>
      </p:pic>
      <p:pic>
        <p:nvPicPr>
          <p:cNvPr id="87" name="图片 86">
            <a:extLst>
              <a:ext uri="{FF2B5EF4-FFF2-40B4-BE49-F238E27FC236}">
                <a16:creationId xmlns:a16="http://schemas.microsoft.com/office/drawing/2014/main" id="{6636FD92-8153-4CC1-B57D-DE8244BCAD0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90033" y="4695368"/>
            <a:ext cx="4590476" cy="590476"/>
          </a:xfrm>
          <a:prstGeom prst="rect">
            <a:avLst/>
          </a:prstGeom>
        </p:spPr>
      </p:pic>
      <p:sp>
        <p:nvSpPr>
          <p:cNvPr id="89" name="箭头: 右 88">
            <a:extLst>
              <a:ext uri="{FF2B5EF4-FFF2-40B4-BE49-F238E27FC236}">
                <a16:creationId xmlns:a16="http://schemas.microsoft.com/office/drawing/2014/main" id="{10086205-2245-4701-9575-C3157904419E}"/>
              </a:ext>
            </a:extLst>
          </p:cNvPr>
          <p:cNvSpPr/>
          <p:nvPr/>
        </p:nvSpPr>
        <p:spPr>
          <a:xfrm rot="5400000">
            <a:off x="8917000" y="3111409"/>
            <a:ext cx="1150496" cy="2674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36985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0F15D93-0300-4185-B462-9850CA5FFE2C}"/>
              </a:ext>
            </a:extLst>
          </p:cNvPr>
          <p:cNvSpPr txBox="1"/>
          <p:nvPr/>
        </p:nvSpPr>
        <p:spPr>
          <a:xfrm>
            <a:off x="233081" y="161365"/>
            <a:ext cx="71986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Architecture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018C2E7-0E28-481F-BD37-CF327E6BD7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785" y="1785564"/>
            <a:ext cx="10191839" cy="2541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6889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D113B475-88CD-4A1A-A43C-986AC07811C8}"/>
              </a:ext>
            </a:extLst>
          </p:cNvPr>
          <p:cNvSpPr txBox="1"/>
          <p:nvPr/>
        </p:nvSpPr>
        <p:spPr>
          <a:xfrm>
            <a:off x="233082" y="161365"/>
            <a:ext cx="6678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Integrally Pre-Trained Transformer Pyramid Networks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04462C1-B32F-4E2C-AFAC-8F4498C2DC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1788" y="853839"/>
            <a:ext cx="4704683" cy="3418303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68EC3928-4082-42CE-8767-6A0603F640A8}"/>
              </a:ext>
            </a:extLst>
          </p:cNvPr>
          <p:cNvSpPr txBox="1"/>
          <p:nvPr/>
        </p:nvSpPr>
        <p:spPr>
          <a:xfrm>
            <a:off x="349624" y="950259"/>
            <a:ext cx="54146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zh-CN" dirty="0"/>
              <a:t>Unifying Reconstruction and Recognition</a:t>
            </a:r>
          </a:p>
          <a:p>
            <a:pPr marL="342900" indent="-342900">
              <a:buAutoNum type="arabicPeriod"/>
            </a:pPr>
            <a:r>
              <a:rPr lang="en-US" altLang="zh-CN" dirty="0"/>
              <a:t>Masked Feature Modeling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310515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F15D137E-E425-4E33-879D-B6D01C3B0ADD}"/>
              </a:ext>
            </a:extLst>
          </p:cNvPr>
          <p:cNvSpPr txBox="1"/>
          <p:nvPr/>
        </p:nvSpPr>
        <p:spPr>
          <a:xfrm>
            <a:off x="233081" y="161365"/>
            <a:ext cx="71986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Run, Don’t Walk: Chasing Higher FLOPS for Faster Neural Networks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E3FC541-1C07-4807-A91E-D723AA6538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5077" y="1716065"/>
            <a:ext cx="4516620" cy="210003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8BFABA6D-3062-4096-90A6-26AB6C91ECEF}"/>
              </a:ext>
            </a:extLst>
          </p:cNvPr>
          <p:cNvSpPr txBox="1"/>
          <p:nvPr/>
        </p:nvSpPr>
        <p:spPr>
          <a:xfrm>
            <a:off x="350729" y="1121079"/>
            <a:ext cx="45657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zh-CN" dirty="0"/>
              <a:t>Partial Convolution</a:t>
            </a:r>
          </a:p>
          <a:p>
            <a:pPr marL="342900" indent="-342900">
              <a:buAutoNum type="arabicPeriod"/>
            </a:pPr>
            <a:r>
              <a:rPr lang="en-US" altLang="zh-CN" dirty="0"/>
              <a:t>Architecture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674465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8EA2785B-B971-4BEA-B963-C9F50AA4F428}"/>
              </a:ext>
            </a:extLst>
          </p:cNvPr>
          <p:cNvSpPr txBox="1"/>
          <p:nvPr/>
        </p:nvSpPr>
        <p:spPr>
          <a:xfrm>
            <a:off x="233081" y="161365"/>
            <a:ext cx="71986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Partial Convolution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7C30788C-8D93-4080-A165-5647E23A4A47}"/>
              </a:ext>
            </a:extLst>
          </p:cNvPr>
          <p:cNvGrpSpPr/>
          <p:nvPr/>
        </p:nvGrpSpPr>
        <p:grpSpPr>
          <a:xfrm>
            <a:off x="233081" y="2087142"/>
            <a:ext cx="6330557" cy="1595510"/>
            <a:chOff x="493545" y="2168747"/>
            <a:chExt cx="7409524" cy="1881678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A5BD3739-BCB6-4687-A4EE-11A90B9919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93545" y="2231377"/>
              <a:ext cx="7409524" cy="1819048"/>
            </a:xfrm>
            <a:prstGeom prst="rect">
              <a:avLst/>
            </a:prstGeom>
          </p:spPr>
        </p:pic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1340E38A-9CBC-473B-9987-5900009FA51B}"/>
                </a:ext>
              </a:extLst>
            </p:cNvPr>
            <p:cNvSpPr/>
            <p:nvPr/>
          </p:nvSpPr>
          <p:spPr>
            <a:xfrm>
              <a:off x="5073041" y="2168747"/>
              <a:ext cx="2283543" cy="1503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1" name="图片 10">
            <a:extLst>
              <a:ext uri="{FF2B5EF4-FFF2-40B4-BE49-F238E27FC236}">
                <a16:creationId xmlns:a16="http://schemas.microsoft.com/office/drawing/2014/main" id="{E92E9403-5415-46C3-90F4-8E4CECA200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1238" y="4408730"/>
            <a:ext cx="4904762" cy="1447619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C08D3F8C-82F0-41E1-AF44-11A24554AD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1740" y="530697"/>
            <a:ext cx="4407427" cy="2229338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1005279D-34A6-4E21-9EF8-52A78CB1EFEF}"/>
              </a:ext>
            </a:extLst>
          </p:cNvPr>
          <p:cNvSpPr txBox="1"/>
          <p:nvPr/>
        </p:nvSpPr>
        <p:spPr>
          <a:xfrm>
            <a:off x="8505173" y="2862197"/>
            <a:ext cx="25427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Redundancy of channels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8102197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CD38459F-8AF6-4C6C-A1E1-7FD40CF9A551}"/>
              </a:ext>
            </a:extLst>
          </p:cNvPr>
          <p:cNvSpPr txBox="1"/>
          <p:nvPr/>
        </p:nvSpPr>
        <p:spPr>
          <a:xfrm>
            <a:off x="233081" y="161365"/>
            <a:ext cx="71986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Architecture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78D9AC2-7040-4CA6-BA40-1060C0606D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540" y="1283556"/>
            <a:ext cx="9638900" cy="3868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6881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B7501E6-C900-4F85-B590-DFE656F0C33F}"/>
              </a:ext>
            </a:extLst>
          </p:cNvPr>
          <p:cNvSpPr txBox="1"/>
          <p:nvPr/>
        </p:nvSpPr>
        <p:spPr>
          <a:xfrm>
            <a:off x="233081" y="161365"/>
            <a:ext cx="71986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Stitchable Neural Networks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A44DBB0-9C91-4E2F-BEC6-310FF82BA2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1578" y="1111624"/>
            <a:ext cx="7458704" cy="1790979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1033A6EF-951E-40E7-BC1E-10597AF9DACF}"/>
              </a:ext>
            </a:extLst>
          </p:cNvPr>
          <p:cNvSpPr txBox="1"/>
          <p:nvPr/>
        </p:nvSpPr>
        <p:spPr>
          <a:xfrm>
            <a:off x="304800" y="950259"/>
            <a:ext cx="33976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zh-CN" dirty="0"/>
              <a:t>Stitch way</a:t>
            </a:r>
          </a:p>
          <a:p>
            <a:pPr marL="342900" indent="-342900">
              <a:buAutoNum type="arabicPeriod"/>
            </a:pPr>
            <a:r>
              <a:rPr lang="en-US" altLang="zh-CN" dirty="0"/>
              <a:t>Architecture</a:t>
            </a:r>
          </a:p>
        </p:txBody>
      </p:sp>
    </p:spTree>
    <p:extLst>
      <p:ext uri="{BB962C8B-B14F-4D97-AF65-F5344CB8AC3E}">
        <p14:creationId xmlns:p14="http://schemas.microsoft.com/office/powerpoint/2010/main" val="26958868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33478C99-886D-4070-B652-1C928F8267EB}"/>
              </a:ext>
            </a:extLst>
          </p:cNvPr>
          <p:cNvSpPr txBox="1"/>
          <p:nvPr/>
        </p:nvSpPr>
        <p:spPr>
          <a:xfrm>
            <a:off x="233081" y="161365"/>
            <a:ext cx="71986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Stitch way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A34A316-4F72-492A-8520-53B561F8A7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081" y="1125206"/>
            <a:ext cx="6786282" cy="244490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98C3536-0F8A-4529-AA6B-8DC6BBC7B8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4210" y="4230747"/>
            <a:ext cx="8050305" cy="187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5208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4EA85E00-20D5-42A4-ADFA-9AC0AED0C8A2}"/>
              </a:ext>
            </a:extLst>
          </p:cNvPr>
          <p:cNvSpPr txBox="1"/>
          <p:nvPr/>
        </p:nvSpPr>
        <p:spPr>
          <a:xfrm>
            <a:off x="233081" y="161365"/>
            <a:ext cx="71986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Architecture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22950FA-C221-453D-B640-B2857EF351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4607" y="1313465"/>
            <a:ext cx="9442786" cy="3401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7413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5CBFC465-FE2B-4443-B520-0A31C6B9E665}"/>
              </a:ext>
            </a:extLst>
          </p:cNvPr>
          <p:cNvSpPr txBox="1"/>
          <p:nvPr/>
        </p:nvSpPr>
        <p:spPr>
          <a:xfrm>
            <a:off x="233082" y="161365"/>
            <a:ext cx="6678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Unifying Reconstruction and Recognition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81D4E84-7DA6-4192-A4FE-D3CF35735D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010" y="1237695"/>
            <a:ext cx="9585072" cy="379756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BE37BCC-9CEF-46EB-8007-8E90CD848C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2352" y="5261248"/>
            <a:ext cx="5291051" cy="962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8528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D6B0D5A1-4345-4151-94C0-FDED93148FB9}"/>
              </a:ext>
            </a:extLst>
          </p:cNvPr>
          <p:cNvSpPr txBox="1"/>
          <p:nvPr/>
        </p:nvSpPr>
        <p:spPr>
          <a:xfrm>
            <a:off x="233082" y="161365"/>
            <a:ext cx="6678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Masked Feature Modeling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EB52399F-3D68-4102-9945-F3AD055CE3FE}"/>
              </a:ext>
            </a:extLst>
          </p:cNvPr>
          <p:cNvGrpSpPr/>
          <p:nvPr/>
        </p:nvGrpSpPr>
        <p:grpSpPr>
          <a:xfrm>
            <a:off x="2283757" y="827675"/>
            <a:ext cx="2987489" cy="3876191"/>
            <a:chOff x="3572435" y="1005190"/>
            <a:chExt cx="4089056" cy="4847619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C583FF63-DDF1-4FFE-98D9-87D4F3E39C3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51967" y="1005190"/>
              <a:ext cx="4009524" cy="4847619"/>
            </a:xfrm>
            <a:prstGeom prst="rect">
              <a:avLst/>
            </a:prstGeom>
          </p:spPr>
        </p:pic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DF4E640E-7037-4CBF-BC2F-F4788A22FFB9}"/>
                </a:ext>
              </a:extLst>
            </p:cNvPr>
            <p:cNvSpPr/>
            <p:nvPr/>
          </p:nvSpPr>
          <p:spPr>
            <a:xfrm>
              <a:off x="3572435" y="1015298"/>
              <a:ext cx="147918" cy="15125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0" name="图片 9">
            <a:extLst>
              <a:ext uri="{FF2B5EF4-FFF2-40B4-BE49-F238E27FC236}">
                <a16:creationId xmlns:a16="http://schemas.microsoft.com/office/drawing/2014/main" id="{3C14A1D4-2BA4-49E9-876D-AEC79F6912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1482" y="827675"/>
            <a:ext cx="1942857" cy="387619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E2FF69FB-A3F6-4094-8E20-C84BCCEC8C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5615" y="4971734"/>
            <a:ext cx="5812201" cy="1238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3176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D64D0AB4-F710-474A-AF98-E59DB29261B5}"/>
              </a:ext>
            </a:extLst>
          </p:cNvPr>
          <p:cNvSpPr txBox="1"/>
          <p:nvPr/>
        </p:nvSpPr>
        <p:spPr>
          <a:xfrm>
            <a:off x="233081" y="161365"/>
            <a:ext cx="71986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Making Vision Transformers Efficient from A Token Sparsification View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86367B5F-8B11-46D8-BA65-326E957F35DD}"/>
              </a:ext>
            </a:extLst>
          </p:cNvPr>
          <p:cNvGrpSpPr/>
          <p:nvPr/>
        </p:nvGrpSpPr>
        <p:grpSpPr>
          <a:xfrm>
            <a:off x="6832509" y="1157651"/>
            <a:ext cx="4561905" cy="2676190"/>
            <a:chOff x="6742862" y="1068004"/>
            <a:chExt cx="4561905" cy="2676190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076A1946-48F8-4402-878E-007535F2CC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742862" y="1068004"/>
              <a:ext cx="4533333" cy="1333333"/>
            </a:xfrm>
            <a:prstGeom prst="rect">
              <a:avLst/>
            </a:prstGeom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48FDC089-1C0C-4953-8533-2032854BD6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42862" y="2401337"/>
              <a:ext cx="4561905" cy="1342857"/>
            </a:xfrm>
            <a:prstGeom prst="rect">
              <a:avLst/>
            </a:prstGeom>
          </p:spPr>
        </p:pic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1B75F25A-AF1A-405C-902F-EE1B7A18C687}"/>
              </a:ext>
            </a:extLst>
          </p:cNvPr>
          <p:cNvSpPr txBox="1"/>
          <p:nvPr/>
        </p:nvSpPr>
        <p:spPr>
          <a:xfrm>
            <a:off x="331693" y="1048871"/>
            <a:ext cx="45333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zh-CN" dirty="0"/>
              <a:t>STViT</a:t>
            </a:r>
          </a:p>
          <a:p>
            <a:pPr marL="342900" indent="-342900">
              <a:buAutoNum type="arabicPeriod"/>
            </a:pPr>
            <a:r>
              <a:rPr lang="en-US" altLang="zh-CN" dirty="0"/>
              <a:t>Intra and inter-window spatial pooling</a:t>
            </a:r>
          </a:p>
          <a:p>
            <a:pPr marL="342900" indent="-342900">
              <a:buAutoNum type="arabicPeriod"/>
            </a:pPr>
            <a:r>
              <a:rPr lang="en-US" altLang="zh-CN" dirty="0"/>
              <a:t>STViT-R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681558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E267E6CB-B455-4DF1-8747-B3D2A7DFDF01}"/>
              </a:ext>
            </a:extLst>
          </p:cNvPr>
          <p:cNvSpPr txBox="1"/>
          <p:nvPr/>
        </p:nvSpPr>
        <p:spPr>
          <a:xfrm>
            <a:off x="233081" y="161365"/>
            <a:ext cx="71986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STViT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F184D98-EDB1-4E8B-B5A0-E57119B769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216" y="991136"/>
            <a:ext cx="7086654" cy="3593351"/>
          </a:xfrm>
          <a:prstGeom prst="rect">
            <a:avLst/>
          </a:prstGeom>
        </p:spPr>
      </p:pic>
      <p:sp>
        <p:nvSpPr>
          <p:cNvPr id="7" name="矩形: 圆角 6">
            <a:extLst>
              <a:ext uri="{FF2B5EF4-FFF2-40B4-BE49-F238E27FC236}">
                <a16:creationId xmlns:a16="http://schemas.microsoft.com/office/drawing/2014/main" id="{8498F148-1305-4E7A-9319-91A5043887BD}"/>
              </a:ext>
            </a:extLst>
          </p:cNvPr>
          <p:cNvSpPr/>
          <p:nvPr/>
        </p:nvSpPr>
        <p:spPr>
          <a:xfrm>
            <a:off x="2877670" y="3007658"/>
            <a:ext cx="1703294" cy="1129553"/>
          </a:xfrm>
          <a:prstGeom prst="round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22CD35FB-39EA-4A95-8246-58E564787F4E}"/>
              </a:ext>
            </a:extLst>
          </p:cNvPr>
          <p:cNvSpPr/>
          <p:nvPr/>
        </p:nvSpPr>
        <p:spPr>
          <a:xfrm>
            <a:off x="4993341" y="1797422"/>
            <a:ext cx="1703294" cy="1129553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F17DE9E4-474B-4B13-8058-0607CBAD5ADD}"/>
              </a:ext>
            </a:extLst>
          </p:cNvPr>
          <p:cNvCxnSpPr>
            <a:cxnSpLocks/>
          </p:cNvCxnSpPr>
          <p:nvPr/>
        </p:nvCxnSpPr>
        <p:spPr>
          <a:xfrm flipH="1">
            <a:off x="3863788" y="4069976"/>
            <a:ext cx="430306" cy="833718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75FCC5E6-09B0-4917-B9A8-E34CBEE0A0E9}"/>
                  </a:ext>
                </a:extLst>
              </p:cNvPr>
              <p:cNvSpPr txBox="1"/>
              <p:nvPr/>
            </p:nvSpPr>
            <p:spPr>
              <a:xfrm>
                <a:off x="1797423" y="4975412"/>
                <a:ext cx="206636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/>
                  <a:t>Stage 1: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sup>
                    </m:sSup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75FCC5E6-09B0-4917-B9A8-E34CBEE0A0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7423" y="4975412"/>
                <a:ext cx="2066365" cy="369332"/>
              </a:xfrm>
              <a:prstGeom prst="rect">
                <a:avLst/>
              </a:prstGeom>
              <a:blipFill>
                <a:blip r:embed="rId3"/>
                <a:stretch>
                  <a:fillRect l="-2655" t="-8197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图片 15">
            <a:extLst>
              <a:ext uri="{FF2B5EF4-FFF2-40B4-BE49-F238E27FC236}">
                <a16:creationId xmlns:a16="http://schemas.microsoft.com/office/drawing/2014/main" id="{2C6CB182-E7BC-4FF6-B9D7-A24D3428B6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8770" y="5485556"/>
            <a:ext cx="4484248" cy="322497"/>
          </a:xfrm>
          <a:prstGeom prst="rect">
            <a:avLst/>
          </a:prstGeom>
        </p:spPr>
      </p:pic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2ECAD179-037C-4382-8C5F-E4F4301D892A}"/>
              </a:ext>
            </a:extLst>
          </p:cNvPr>
          <p:cNvCxnSpPr>
            <a:cxnSpLocks/>
          </p:cNvCxnSpPr>
          <p:nvPr/>
        </p:nvCxnSpPr>
        <p:spPr>
          <a:xfrm>
            <a:off x="6194612" y="3931026"/>
            <a:ext cx="349623" cy="838198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EDD803A7-D0C8-4E59-9C78-C19101722536}"/>
                  </a:ext>
                </a:extLst>
              </p:cNvPr>
              <p:cNvSpPr txBox="1"/>
              <p:nvPr/>
            </p:nvSpPr>
            <p:spPr>
              <a:xfrm>
                <a:off x="5656728" y="4840941"/>
                <a:ext cx="4679645" cy="3702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/>
                  <a:t>Gaussian noise,</a:t>
                </a:r>
                <a14:m>
                  <m:oMath xmlns:m="http://schemas.openxmlformats.org/officeDocument/2006/math">
                    <m:r>
                      <a:rPr lang="en-US" altLang="zh-CN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G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sup>
                    </m:sSup>
                  </m:oMath>
                </a14:m>
                <a:r>
                  <a:rPr lang="en-US" altLang="zh-CN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EDD803A7-D0C8-4E59-9C78-C191017225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6728" y="4840941"/>
                <a:ext cx="4679645" cy="370230"/>
              </a:xfrm>
              <a:prstGeom prst="rect">
                <a:avLst/>
              </a:prstGeom>
              <a:blipFill>
                <a:blip r:embed="rId5"/>
                <a:stretch>
                  <a:fillRect l="-1172" t="-8197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3817D516-4EB1-42D3-9F0A-8E00E786543B}"/>
              </a:ext>
            </a:extLst>
          </p:cNvPr>
          <p:cNvCxnSpPr/>
          <p:nvPr/>
        </p:nvCxnSpPr>
        <p:spPr>
          <a:xfrm flipV="1">
            <a:off x="6544235" y="1057835"/>
            <a:ext cx="1084730" cy="959224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2998AE17-6E31-4464-8599-18CF6F17724A}"/>
              </a:ext>
            </a:extLst>
          </p:cNvPr>
          <p:cNvSpPr txBox="1"/>
          <p:nvPr/>
        </p:nvSpPr>
        <p:spPr>
          <a:xfrm>
            <a:off x="7691718" y="873169"/>
            <a:ext cx="1021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Stage2:</a:t>
            </a:r>
            <a:endParaRPr lang="zh-CN" altLang="en-US" dirty="0"/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8B602506-248D-4613-9392-4CA43B5D5B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52330" y="898839"/>
            <a:ext cx="3568088" cy="535514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04E9FEE4-F0B7-4503-9902-3EF7B8BB2C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24479" y="2480165"/>
            <a:ext cx="4155516" cy="561556"/>
          </a:xfrm>
          <a:prstGeom prst="rect">
            <a:avLst/>
          </a:prstGeom>
        </p:spPr>
      </p:pic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8F968D6C-4D99-474B-9F7F-729495ACD8E4}"/>
              </a:ext>
            </a:extLst>
          </p:cNvPr>
          <p:cNvCxnSpPr>
            <a:stCxn id="24" idx="2"/>
          </p:cNvCxnSpPr>
          <p:nvPr/>
        </p:nvCxnSpPr>
        <p:spPr>
          <a:xfrm>
            <a:off x="10336374" y="1434353"/>
            <a:ext cx="0" cy="9278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文本框 28">
            <a:extLst>
              <a:ext uri="{FF2B5EF4-FFF2-40B4-BE49-F238E27FC236}">
                <a16:creationId xmlns:a16="http://schemas.microsoft.com/office/drawing/2014/main" id="{64D5B33E-17B0-46D7-80CB-1D1C88D25470}"/>
              </a:ext>
            </a:extLst>
          </p:cNvPr>
          <p:cNvSpPr txBox="1"/>
          <p:nvPr/>
        </p:nvSpPr>
        <p:spPr>
          <a:xfrm>
            <a:off x="10497671" y="1713609"/>
            <a:ext cx="1156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decouple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113681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4B9F338F-441A-4605-BFA3-03F2CC29BA0F}"/>
              </a:ext>
            </a:extLst>
          </p:cNvPr>
          <p:cNvSpPr txBox="1"/>
          <p:nvPr/>
        </p:nvSpPr>
        <p:spPr>
          <a:xfrm>
            <a:off x="233081" y="161365"/>
            <a:ext cx="71986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Intra and inter-window spatial pooling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2F457E4-FD4B-4D76-A055-45F8A9A1C7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081" y="1043668"/>
            <a:ext cx="4427736" cy="2245123"/>
          </a:xfrm>
          <a:prstGeom prst="rect">
            <a:avLst/>
          </a:prstGeom>
        </p:spPr>
      </p:pic>
      <p:sp>
        <p:nvSpPr>
          <p:cNvPr id="6" name="矩形: 圆角 5">
            <a:extLst>
              <a:ext uri="{FF2B5EF4-FFF2-40B4-BE49-F238E27FC236}">
                <a16:creationId xmlns:a16="http://schemas.microsoft.com/office/drawing/2014/main" id="{6DB83949-06B1-4FC9-926F-ED2F3F82546C}"/>
              </a:ext>
            </a:extLst>
          </p:cNvPr>
          <p:cNvSpPr/>
          <p:nvPr/>
        </p:nvSpPr>
        <p:spPr>
          <a:xfrm>
            <a:off x="1380565" y="2026024"/>
            <a:ext cx="837836" cy="344613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F4BD0E2C-A639-4797-A392-473B2D50ED39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2218401" y="936285"/>
            <a:ext cx="2513717" cy="1262046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" name="左大括号 9">
            <a:extLst>
              <a:ext uri="{FF2B5EF4-FFF2-40B4-BE49-F238E27FC236}">
                <a16:creationId xmlns:a16="http://schemas.microsoft.com/office/drawing/2014/main" id="{D4264AFB-8DE0-4451-8622-30AE60907669}"/>
              </a:ext>
            </a:extLst>
          </p:cNvPr>
          <p:cNvSpPr/>
          <p:nvPr/>
        </p:nvSpPr>
        <p:spPr>
          <a:xfrm>
            <a:off x="4854802" y="540568"/>
            <a:ext cx="206188" cy="527138"/>
          </a:xfrm>
          <a:prstGeom prst="leftBrac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EDB138C-F6FC-444D-B12E-804A565164A6}"/>
              </a:ext>
            </a:extLst>
          </p:cNvPr>
          <p:cNvSpPr txBox="1"/>
          <p:nvPr/>
        </p:nvSpPr>
        <p:spPr>
          <a:xfrm>
            <a:off x="5177530" y="417850"/>
            <a:ext cx="3173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Intra-window spatial pooling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7C09791C-0F7B-4075-86E1-210FC884A539}"/>
              </a:ext>
            </a:extLst>
          </p:cNvPr>
          <p:cNvSpPr txBox="1"/>
          <p:nvPr/>
        </p:nvSpPr>
        <p:spPr>
          <a:xfrm>
            <a:off x="5177530" y="883040"/>
            <a:ext cx="3173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Inter-window spatial pooling</a:t>
            </a:r>
            <a:endParaRPr lang="zh-CN" altLang="en-US" dirty="0"/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4EE426D5-6CAB-4386-82AD-E620DC28713D}"/>
              </a:ext>
            </a:extLst>
          </p:cNvPr>
          <p:cNvGrpSpPr/>
          <p:nvPr/>
        </p:nvGrpSpPr>
        <p:grpSpPr>
          <a:xfrm>
            <a:off x="1556203" y="3801762"/>
            <a:ext cx="2276207" cy="1877912"/>
            <a:chOff x="9044423" y="151144"/>
            <a:chExt cx="2564871" cy="2333333"/>
          </a:xfrm>
        </p:grpSpPr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FC26623B-30A1-4100-B75E-0C3159821F5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044423" y="151144"/>
              <a:ext cx="2476190" cy="2333333"/>
            </a:xfrm>
            <a:prstGeom prst="rect">
              <a:avLst/>
            </a:prstGeom>
          </p:spPr>
        </p:pic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9A136B73-2A09-4740-9D89-457145E24216}"/>
                </a:ext>
              </a:extLst>
            </p:cNvPr>
            <p:cNvSpPr/>
            <p:nvPr/>
          </p:nvSpPr>
          <p:spPr>
            <a:xfrm>
              <a:off x="11447929" y="1246094"/>
              <a:ext cx="161365" cy="717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51681054-13E7-418E-84C2-1242A23365B4}"/>
              </a:ext>
            </a:extLst>
          </p:cNvPr>
          <p:cNvCxnSpPr>
            <a:cxnSpLocks/>
          </p:cNvCxnSpPr>
          <p:nvPr/>
        </p:nvCxnSpPr>
        <p:spPr>
          <a:xfrm flipV="1">
            <a:off x="2151529" y="3352994"/>
            <a:ext cx="2115671" cy="985924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31" name="图片 30">
            <a:extLst>
              <a:ext uri="{FF2B5EF4-FFF2-40B4-BE49-F238E27FC236}">
                <a16:creationId xmlns:a16="http://schemas.microsoft.com/office/drawing/2014/main" id="{4F612E2E-203B-4F71-A8CB-A98FF374AE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65223" y="3203007"/>
            <a:ext cx="1781839" cy="299973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FC4FDC6A-3321-4934-98AD-0591C9BD37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94177" y="3210033"/>
            <a:ext cx="2513717" cy="285920"/>
          </a:xfrm>
          <a:prstGeom prst="rect">
            <a:avLst/>
          </a:prstGeom>
        </p:spPr>
      </p:pic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id="{536FCDCA-6341-43EF-9B53-C5C99622CBE6}"/>
              </a:ext>
            </a:extLst>
          </p:cNvPr>
          <p:cNvCxnSpPr>
            <a:cxnSpLocks/>
          </p:cNvCxnSpPr>
          <p:nvPr/>
        </p:nvCxnSpPr>
        <p:spPr>
          <a:xfrm>
            <a:off x="2218401" y="4849906"/>
            <a:ext cx="2003618" cy="1278536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40" name="图片 39">
            <a:extLst>
              <a:ext uri="{FF2B5EF4-FFF2-40B4-BE49-F238E27FC236}">
                <a16:creationId xmlns:a16="http://schemas.microsoft.com/office/drawing/2014/main" id="{FEF4D8CA-5BFF-49F3-98A5-F4D1A050C7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43491" y="5961101"/>
            <a:ext cx="717499" cy="269736"/>
          </a:xfrm>
          <a:prstGeom prst="rect">
            <a:avLst/>
          </a:prstGeom>
        </p:spPr>
      </p:pic>
      <p:pic>
        <p:nvPicPr>
          <p:cNvPr id="42" name="图片 41">
            <a:extLst>
              <a:ext uri="{FF2B5EF4-FFF2-40B4-BE49-F238E27FC236}">
                <a16:creationId xmlns:a16="http://schemas.microsoft.com/office/drawing/2014/main" id="{2D480293-05DB-40C9-93F2-8085B022FCC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77530" y="5985482"/>
            <a:ext cx="1704730" cy="285920"/>
          </a:xfrm>
          <a:prstGeom prst="rect">
            <a:avLst/>
          </a:prstGeom>
        </p:spPr>
      </p:pic>
      <p:pic>
        <p:nvPicPr>
          <p:cNvPr id="45" name="图片 44">
            <a:extLst>
              <a:ext uri="{FF2B5EF4-FFF2-40B4-BE49-F238E27FC236}">
                <a16:creationId xmlns:a16="http://schemas.microsoft.com/office/drawing/2014/main" id="{83A214BD-1962-416E-A2EE-B7CC6621FEA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43491" y="6421957"/>
            <a:ext cx="1616614" cy="317445"/>
          </a:xfrm>
          <a:prstGeom prst="rect">
            <a:avLst/>
          </a:prstGeom>
        </p:spPr>
      </p:pic>
      <p:pic>
        <p:nvPicPr>
          <p:cNvPr id="49" name="图片 48">
            <a:extLst>
              <a:ext uri="{FF2B5EF4-FFF2-40B4-BE49-F238E27FC236}">
                <a16:creationId xmlns:a16="http://schemas.microsoft.com/office/drawing/2014/main" id="{02714238-432D-4233-935F-3C62F208DFD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75272" y="6044716"/>
            <a:ext cx="452978" cy="199700"/>
          </a:xfrm>
          <a:prstGeom prst="rect">
            <a:avLst/>
          </a:prstGeom>
        </p:spPr>
      </p:pic>
      <p:pic>
        <p:nvPicPr>
          <p:cNvPr id="51" name="图片 50">
            <a:extLst>
              <a:ext uri="{FF2B5EF4-FFF2-40B4-BE49-F238E27FC236}">
                <a16:creationId xmlns:a16="http://schemas.microsoft.com/office/drawing/2014/main" id="{9F137FD2-AAC0-4F40-AED4-0DF2AC9CF67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806646" y="5992061"/>
            <a:ext cx="735481" cy="272761"/>
          </a:xfrm>
          <a:prstGeom prst="rect">
            <a:avLst/>
          </a:prstGeom>
        </p:spPr>
      </p:pic>
      <p:pic>
        <p:nvPicPr>
          <p:cNvPr id="55" name="图片 54">
            <a:extLst>
              <a:ext uri="{FF2B5EF4-FFF2-40B4-BE49-F238E27FC236}">
                <a16:creationId xmlns:a16="http://schemas.microsoft.com/office/drawing/2014/main" id="{31D96A8E-19AA-47FE-9674-6E7031E5D4B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856867" y="5876186"/>
            <a:ext cx="3153314" cy="38988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6" name="文本框 55">
                <a:extLst>
                  <a:ext uri="{FF2B5EF4-FFF2-40B4-BE49-F238E27FC236}">
                    <a16:creationId xmlns:a16="http://schemas.microsoft.com/office/drawing/2014/main" id="{4864F8E9-6B06-4021-ACF8-8C5AAAC9B56F}"/>
                  </a:ext>
                </a:extLst>
              </p:cNvPr>
              <p:cNvSpPr txBox="1"/>
              <p:nvPr/>
            </p:nvSpPr>
            <p:spPr>
              <a:xfrm>
                <a:off x="6405695" y="3210033"/>
                <a:ext cx="71717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6" name="文本框 55">
                <a:extLst>
                  <a:ext uri="{FF2B5EF4-FFF2-40B4-BE49-F238E27FC236}">
                    <a16:creationId xmlns:a16="http://schemas.microsoft.com/office/drawing/2014/main" id="{4864F8E9-6B06-4021-ACF8-8C5AAAC9B5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5695" y="3210033"/>
                <a:ext cx="717176" cy="369332"/>
              </a:xfrm>
              <a:prstGeom prst="rect">
                <a:avLst/>
              </a:prstGeom>
              <a:blipFill>
                <a:blip r:embed="rId13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文本框 57">
                <a:extLst>
                  <a:ext uri="{FF2B5EF4-FFF2-40B4-BE49-F238E27FC236}">
                    <a16:creationId xmlns:a16="http://schemas.microsoft.com/office/drawing/2014/main" id="{0BE5B63C-FB2A-4F26-8964-A8321CE361BC}"/>
                  </a:ext>
                </a:extLst>
              </p:cNvPr>
              <p:cNvSpPr txBox="1"/>
              <p:nvPr/>
            </p:nvSpPr>
            <p:spPr>
              <a:xfrm>
                <a:off x="8542127" y="5943775"/>
                <a:ext cx="32079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8" name="文本框 57">
                <a:extLst>
                  <a:ext uri="{FF2B5EF4-FFF2-40B4-BE49-F238E27FC236}">
                    <a16:creationId xmlns:a16="http://schemas.microsoft.com/office/drawing/2014/main" id="{0BE5B63C-FB2A-4F26-8964-A8321CE361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2127" y="5943775"/>
                <a:ext cx="320792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0" name="图片 59">
            <a:extLst>
              <a:ext uri="{FF2B5EF4-FFF2-40B4-BE49-F238E27FC236}">
                <a16:creationId xmlns:a16="http://schemas.microsoft.com/office/drawing/2014/main" id="{A78E7FF4-1D0D-45D2-BAEE-2B84AA92E43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958896" y="4584194"/>
            <a:ext cx="3474628" cy="372281"/>
          </a:xfrm>
          <a:prstGeom prst="rect">
            <a:avLst/>
          </a:prstGeom>
        </p:spPr>
      </p:pic>
      <p:cxnSp>
        <p:nvCxnSpPr>
          <p:cNvPr id="62" name="直接箭头连接符 61">
            <a:extLst>
              <a:ext uri="{FF2B5EF4-FFF2-40B4-BE49-F238E27FC236}">
                <a16:creationId xmlns:a16="http://schemas.microsoft.com/office/drawing/2014/main" id="{261C06D6-66C5-4558-85ED-867FECB1B304}"/>
              </a:ext>
            </a:extLst>
          </p:cNvPr>
          <p:cNvCxnSpPr>
            <a:cxnSpLocks/>
            <a:stCxn id="56" idx="2"/>
          </p:cNvCxnSpPr>
          <p:nvPr/>
        </p:nvCxnSpPr>
        <p:spPr>
          <a:xfrm>
            <a:off x="6764283" y="3579365"/>
            <a:ext cx="2092584" cy="10048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箭头连接符 64">
            <a:extLst>
              <a:ext uri="{FF2B5EF4-FFF2-40B4-BE49-F238E27FC236}">
                <a16:creationId xmlns:a16="http://schemas.microsoft.com/office/drawing/2014/main" id="{0BC61088-A4CB-4851-BCA5-EAA962EC01D2}"/>
              </a:ext>
            </a:extLst>
          </p:cNvPr>
          <p:cNvCxnSpPr>
            <a:cxnSpLocks/>
            <a:stCxn id="49" idx="0"/>
          </p:cNvCxnSpPr>
          <p:nvPr/>
        </p:nvCxnSpPr>
        <p:spPr>
          <a:xfrm flipV="1">
            <a:off x="7501761" y="4956476"/>
            <a:ext cx="2009792" cy="1088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8" name="图片 67">
            <a:extLst>
              <a:ext uri="{FF2B5EF4-FFF2-40B4-BE49-F238E27FC236}">
                <a16:creationId xmlns:a16="http://schemas.microsoft.com/office/drawing/2014/main" id="{0138B4A0-1837-4ACA-990A-3770620944F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256142" y="1322527"/>
            <a:ext cx="4501732" cy="296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700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481344A9-1C7A-4A07-9223-AD12E16EFBDC}"/>
              </a:ext>
            </a:extLst>
          </p:cNvPr>
          <p:cNvSpPr txBox="1"/>
          <p:nvPr/>
        </p:nvSpPr>
        <p:spPr>
          <a:xfrm>
            <a:off x="233081" y="161365"/>
            <a:ext cx="71986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STViT-R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8191F4C-7879-4C41-99EE-DDA2CA4F02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686" y="686086"/>
            <a:ext cx="4958761" cy="351062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C1E17F71-C761-4E95-997D-1572A615B4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2410" y="4593313"/>
            <a:ext cx="4980952" cy="342857"/>
          </a:xfrm>
          <a:prstGeom prst="rect">
            <a:avLst/>
          </a:prstGeom>
        </p:spPr>
      </p:pic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71A70AFE-4E90-4520-9C49-068312AA12CB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4419600" y="3558988"/>
            <a:ext cx="1903286" cy="1034325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01278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A26B24F4-FE32-4F5E-A0EB-C7EC4BD2FA01}"/>
              </a:ext>
            </a:extLst>
          </p:cNvPr>
          <p:cNvSpPr txBox="1"/>
          <p:nvPr/>
        </p:nvSpPr>
        <p:spPr>
          <a:xfrm>
            <a:off x="233081" y="161365"/>
            <a:ext cx="71986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SMPConv: Self-moving Point Representations for Continuous Convolution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BA63922-2C11-4C5E-83B0-BC794B9C16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7186" y="870745"/>
            <a:ext cx="7222894" cy="2268084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3EBE98D-7DBE-4130-92BE-EC826F6AE689}"/>
              </a:ext>
            </a:extLst>
          </p:cNvPr>
          <p:cNvSpPr txBox="1"/>
          <p:nvPr/>
        </p:nvSpPr>
        <p:spPr>
          <a:xfrm>
            <a:off x="233081" y="939452"/>
            <a:ext cx="29874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zh-CN" dirty="0"/>
              <a:t>SMPConv</a:t>
            </a:r>
          </a:p>
          <a:p>
            <a:pPr marL="342900" indent="-342900">
              <a:buAutoNum type="arabicPeriod"/>
            </a:pPr>
            <a:r>
              <a:rPr lang="en-US" altLang="zh-CN" dirty="0"/>
              <a:t>Visualization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153632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</TotalTime>
  <Words>238</Words>
  <Application>Microsoft Office PowerPoint</Application>
  <PresentationFormat>宽屏</PresentationFormat>
  <Paragraphs>77</Paragraphs>
  <Slides>25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1" baseType="lpstr">
      <vt:lpstr>等线</vt:lpstr>
      <vt:lpstr>等线 Light</vt:lpstr>
      <vt:lpstr>Arial</vt:lpstr>
      <vt:lpstr>Cambria Math</vt:lpstr>
      <vt:lpstr>Times New Roman</vt:lpstr>
      <vt:lpstr>Office 主题​​</vt:lpstr>
      <vt:lpstr>Week 18-19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Week 18-19</dc:title>
  <dc:creator>BRYANT MAKE</dc:creator>
  <cp:lastModifiedBy>BRYANT MAKE</cp:lastModifiedBy>
  <cp:revision>1</cp:revision>
  <dcterms:created xsi:type="dcterms:W3CDTF">2023-11-17T04:32:47Z</dcterms:created>
  <dcterms:modified xsi:type="dcterms:W3CDTF">2023-11-29T03:45:26Z</dcterms:modified>
</cp:coreProperties>
</file>